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59" r:id="rId5"/>
    <p:sldId id="257" r:id="rId6"/>
    <p:sldId id="258" r:id="rId7"/>
    <p:sldId id="263" r:id="rId8"/>
    <p:sldId id="265" r:id="rId9"/>
    <p:sldId id="266" r:id="rId10"/>
    <p:sldId id="268" r:id="rId11"/>
    <p:sldId id="269" r:id="rId12"/>
    <p:sldId id="270" r:id="rId13"/>
    <p:sldId id="267" r:id="rId14"/>
    <p:sldId id="271" r:id="rId15"/>
    <p:sldId id="273" r:id="rId16"/>
    <p:sldId id="278" r:id="rId17"/>
    <p:sldId id="272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925AC-4168-6507-A4B2-A727BC69E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B5AC0B-677C-C7DE-4C20-DF5EA5D66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EAA924E-6475-2292-1EE0-B7094D92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BB902F-E63C-1DBD-9C39-59BDE7A0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A6E84A3-2DEC-0A83-F9C9-98CFF407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9B691-41F5-4ED6-B5F1-7DEC953B60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9301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F250D-AE7B-E0D1-A9A0-4929D145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38B8094-78E3-1A3B-2369-74F54CC23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6CA18E-6E3E-DD07-F7EA-24AC77CC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9C9813-D675-E60B-59E6-86656366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4A17EDD-4DF4-1760-82D1-B6B60DE8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9BCD9-F4D4-4C3F-BE77-CEFD305E8D2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6563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2A77E06-D54D-549D-B653-70E493BA6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BBD4C49-0276-A545-8D0F-52E23C38F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99B12EE-9C9A-56C3-8628-6A89E463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AFE631B-50A4-F34D-CB49-DE8BC9C0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8F89AA-B057-6D97-2473-9855809A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58AEC-E70B-451D-9EA2-811A5B4FAD1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882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7DEA6-A400-E2EA-9392-E64AFAF7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7BBA87-2075-967A-92C8-55C414DC9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6A5FB8-331A-2390-9D85-2255FF55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A5B3204-5ADD-91E4-F4F8-09207B9C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BD4511-E321-5CAE-9379-3573FA07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0864C-465A-4F8B-8978-38C0D398DC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5829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E6E88-2A13-EE16-A4D3-ACFD6276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9BAF16-0C61-36CD-7076-F3CBBFE80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CF6476-2AD7-5A4D-449B-45DDE8E3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40B703-3278-A677-BB54-EBAB3057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D1E12C-761D-1291-AAF6-FBED958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C6419-719A-4CFA-9818-10A3107A81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4389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64C87-73B7-CC9E-E8A7-E741395F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1E8FC4-35FF-A4A4-6CB0-DDB82361E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B9D8C4A-85CC-F9E2-5F17-3DC6E06B5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C78D92F-CE62-ECC2-F901-B57FC86D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D403217-9E1B-47D0-871B-41C5D28E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11807DF-D7E9-26FD-5043-12B4E41C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44E0D-E45D-402A-B6B8-2291CCE1CF9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7003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6C6BF-4E84-BB5F-7435-DCBC9335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372089-9C9D-6DBB-2687-BA1E36737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2631D07-F71E-510A-D01A-34EB1A0A8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11F6E1-EA5D-4FCE-8569-B02BE8915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DBFAF9D-7254-3DA8-5BC7-C49AD053F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C216541-5395-083A-7395-2D932E56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EEA6192-6CED-F73F-5133-306C8B48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4D11D39-F730-21AC-99CC-A3F5709B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6C0B2-A82F-46EF-9456-0A847475DE0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5134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12A1D-A9E2-0926-E236-6F17F2B2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E787727-D370-6EC9-6783-7AD03AC8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18359A4-C1E7-EE7A-3162-A75F8817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2025109-C404-3F07-ABF4-66F12AC9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8A3C-B5A2-43A1-900E-E4B38DAB325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7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888A9F3-5156-B035-D67C-74EC80A9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E8CFDE8-2F02-C482-43BB-4424AB12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1FE59DB-A354-6568-7450-491A81D5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C517C-6C63-4D33-BBA9-8316B171957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7727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C2B0A-93B3-948A-20CF-86D70D89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54B358-0F6C-326A-61D3-ECE7FD32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8BD47F-F32E-3141-7B1E-8B6E56E6E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EDE297E-7CA1-6777-1FCC-0F97B5FB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0D86AF8-C8DA-786D-0CF9-43CFEF65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F9270E-1552-3D10-7640-7FB54940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BD93B-F5D5-46D5-B9E8-151DAEBE18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8132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4F497-E603-577B-5AC1-7C3C121F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79F8301-EC4B-9FBE-6224-1D80E4972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539D68-E94C-DAE0-D590-674FB8358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81F260F-1FCF-86F8-C571-3E9BA4B5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5E26562-B114-49B7-8670-B102A929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99D67E0-B31A-5311-13CD-BB45EE6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4B05-425C-4B30-9B70-E37D94162CC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3776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22D309-26E1-598D-AD2D-31E0F51B8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8E67E9-BA35-5185-3D4C-C644E2379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73B04C-4847-EAE3-06A5-AE0E401303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k-SK" altLang="sk-S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1F0A3D-F626-EC34-037B-5B9A92F17C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k-SK" altLang="sk-S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D34513-4DB0-5379-E8F9-F3FE928C5D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D3B2673-3545-484A-BD48-EB458232B233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80B854D-E518-CF88-101A-D94ADD0F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353425" cy="2952750"/>
          </a:xfrm>
        </p:spPr>
        <p:txBody>
          <a:bodyPr/>
          <a:lstStyle/>
          <a:p>
            <a:r>
              <a:rPr lang="sk-SK" altLang="sk-SK" sz="8000" b="1">
                <a:latin typeface="Comic Sans MS" panose="030F0702030302020204" pitchFamily="66" charset="0"/>
              </a:rPr>
              <a:t>Liturgické oblečenie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62A8DBF-BC89-69EF-8533-B793C6056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Dalmatika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FFFBAB9-B66D-8BBA-CE19-208C98F74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k-SK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9517C148-A66C-D954-C616-F7BE7D833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39896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ADDC5180-7826-3DB1-24DB-0BB9B78C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484313"/>
            <a:ext cx="396081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7AA2AD5-825E-491E-7A16-E03EE851E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Pluviál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815728C-6C30-4841-9113-590E632E9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k-SK"/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7F13FFBB-81DA-C254-B1A8-1131B3FC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217738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44624CD2-8CC0-D506-716D-E054086A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>
            <a:fillRect/>
          </a:stretch>
        </p:blipFill>
        <p:spPr bwMode="auto">
          <a:xfrm>
            <a:off x="827088" y="1268413"/>
            <a:ext cx="417353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B9082F5-3C52-30EA-2718-39501FF32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Vélum na požehnanie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42EF7EC4-D3B5-CD8E-AB36-46B896DF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3125787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C3D09F78-C138-7F9C-EE63-572A66063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  <a:noFill/>
          <a:ln/>
        </p:spPr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Reverenda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C165B7E-428B-73F9-3190-13C47B53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0" t="2386" r="12729" b="4773"/>
          <a:stretch>
            <a:fillRect/>
          </a:stretch>
        </p:blipFill>
        <p:spPr bwMode="auto">
          <a:xfrm>
            <a:off x="3059113" y="1341438"/>
            <a:ext cx="27257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5E3BE98-3649-1061-18B3-A28975B14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Biret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2F904654-E832-0067-EEC6-097FFEE1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/>
          <a:stretch>
            <a:fillRect/>
          </a:stretch>
        </p:blipFill>
        <p:spPr bwMode="auto">
          <a:xfrm>
            <a:off x="1763713" y="1844675"/>
            <a:ext cx="5545137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53CCA3D-D118-2F10-AEB4-BC1957E55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Mitra (Infula)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97F15DE-782C-43FA-A32F-B80A9B550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k-SK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4DD75D87-C13E-76D4-D0D8-35E43E68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63675"/>
            <a:ext cx="4176713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F900E82F-1968-B01E-9194-CDEC9F8F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78363"/>
            <a:ext cx="237490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814CC563-B5FE-0FE6-CA5B-5712FF0D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08525"/>
            <a:ext cx="238918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04A2B4D-6E3F-2C2A-B5A0-C25359ED1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Tiara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F6ECA7E-5ABF-8C71-3C03-625A5A421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k-SK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81807772-475B-B2CE-E445-704C5AF8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49500"/>
            <a:ext cx="23558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4801ECB7-D905-06B3-DF78-995AC46E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844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6875ECF-3349-4AF3-B9BA-46CD72558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Solideo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727C44E-21B2-8690-581D-CFDA75B22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k-SK"/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E923530B-86A9-17AA-4D10-09CB46C6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2592388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0EB82A91-D027-6F52-59A5-8806BFC2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2520950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1915270E-D14C-8440-269F-17294568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54150"/>
            <a:ext cx="28797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5862A6-642B-5204-3C37-EB1298E9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Pektorál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52FD4B8D-D43F-F518-4C1B-9B3C7E5F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376396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BB9BD9E-D086-8D5B-6C7C-ECAFB1CB5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Bakula (berla)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0291315-C36A-DD9B-972E-8F6222283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k-SK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758F0C81-B0CE-F174-DBB2-1F3D4381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26320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299D04F2-A703-4123-7920-CE2285114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187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DBFDC659-4BBB-4FAB-DD62-D6A41DC9D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  <a:ln/>
        </p:spPr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Alba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539C60F2-CB07-D1D8-259B-EB0B23B9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38417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DCE237C-845A-3E4D-53F3-9882406FA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 dirty="0">
                <a:latin typeface="Monotype Corsiva" panose="03010101010201010101" pitchFamily="66" charset="0"/>
              </a:rPr>
              <a:t>Prsteň biskupský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348E1F8-80E3-A8AB-47D8-6805B8BE1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k-SK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EB3EA547-582D-B694-3FCA-8C66554D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18256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43638B04-5BFA-620C-08E0-3C8ED274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20938"/>
            <a:ext cx="2119312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F89D86E4-07A4-BCC7-1659-37BC36F8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424112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68350DE-D1D0-C249-520E-A9F30B577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Palium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DC700135-6E8F-2F8E-93EC-FDA3499B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33909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EDDE98A7-70D3-060D-C3C9-9A52AE0D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455988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95AD6CA-8A05-F237-4670-85CB7E9C1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Habit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44759E41-591B-8D4D-6F9C-17233CE0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8622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79D618B6-7183-2794-2354-027EB1F50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noFill/>
          <a:ln/>
        </p:spPr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Cingulum</a:t>
            </a: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0E128013-8CD1-6D0C-F955-DCB0F5CE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3354387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234EA703-B0E7-2413-DCB8-4624FF3D5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noFill/>
          <a:ln/>
        </p:spPr>
        <p:txBody>
          <a:bodyPr/>
          <a:lstStyle/>
          <a:p>
            <a:r>
              <a:rPr lang="sk-SK" altLang="sk-SK" sz="5400" b="1" dirty="0" err="1">
                <a:latin typeface="Monotype Corsiva" panose="03010101010201010101" pitchFamily="66" charset="0"/>
              </a:rPr>
              <a:t>Superpelícia</a:t>
            </a:r>
            <a:r>
              <a:rPr lang="sk-SK" altLang="sk-SK" sz="5400" b="1" dirty="0">
                <a:latin typeface="Monotype Corsiva" panose="03010101010201010101" pitchFamily="66" charset="0"/>
              </a:rPr>
              <a:t> </a:t>
            </a:r>
            <a:br>
              <a:rPr lang="sk-SK" altLang="sk-SK" sz="5400" b="1" dirty="0">
                <a:latin typeface="Monotype Corsiva" panose="03010101010201010101" pitchFamily="66" charset="0"/>
              </a:rPr>
            </a:br>
            <a:r>
              <a:rPr lang="sk-SK" altLang="sk-SK" sz="5400" b="1" dirty="0">
                <a:latin typeface="Monotype Corsiva" panose="03010101010201010101" pitchFamily="66" charset="0"/>
              </a:rPr>
              <a:t>( </a:t>
            </a:r>
            <a:r>
              <a:rPr lang="sk-SK" altLang="sk-SK" sz="5400" b="1" dirty="0" err="1">
                <a:latin typeface="Monotype Corsiva" panose="03010101010201010101" pitchFamily="66" charset="0"/>
              </a:rPr>
              <a:t>hov</a:t>
            </a:r>
            <a:r>
              <a:rPr lang="sk-SK" altLang="sk-SK" sz="5400" b="1" dirty="0">
                <a:latin typeface="Monotype Corsiva" panose="03010101010201010101" pitchFamily="66" charset="0"/>
              </a:rPr>
              <a:t>.: </a:t>
            </a:r>
            <a:r>
              <a:rPr lang="sk-SK" altLang="sk-SK" sz="5400" b="1" dirty="0" err="1">
                <a:latin typeface="Monotype Corsiva" panose="03010101010201010101" pitchFamily="66" charset="0"/>
              </a:rPr>
              <a:t>Superka</a:t>
            </a:r>
            <a:r>
              <a:rPr lang="sk-SK" altLang="sk-SK" sz="5400" b="1" dirty="0">
                <a:latin typeface="Monotype Corsiva" panose="03010101010201010101" pitchFamily="66" charset="0"/>
              </a:rPr>
              <a:t> alebo košieľka)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56180FD5-A520-3150-AB8E-1273B3E2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808"/>
            <a:ext cx="4210716" cy="49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066E71-6EE1-EA7B-BDEE-97BD3FB93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Golier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D94FDF5-1D07-71B6-ED2D-5EE56774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113338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8C8E2D47-D49F-6B83-E13B-09C834FAE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noFill/>
          <a:ln/>
        </p:spPr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Sukňa (hov. kamža)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5C3514F5-69BC-16C5-F5F8-45DEE4039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35210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D22AB29E-CD6A-0146-E915-870A8D3C2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noFill/>
          <a:ln/>
        </p:spPr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Humerál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A0355DD9-4656-93FB-15E1-CB6B581C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459162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3F4075F9-8F21-DDDC-6628-A78892D2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24815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E107F0EA-F406-DE6D-A75C-C56B03BE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230505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572241E0-DC0C-570C-394F-2BF257267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92E4C1A9-3B25-D302-662D-44A443597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23963"/>
          </a:xfrm>
          <a:noFill/>
          <a:ln/>
        </p:spPr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Štóla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52C6E340-D265-6CCD-D300-5D1FA97A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2692400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2D5F0409-5711-13C5-C287-F99FEFC1A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  <a:ln/>
        </p:spPr>
        <p:txBody>
          <a:bodyPr/>
          <a:lstStyle/>
          <a:p>
            <a:r>
              <a:rPr lang="sk-SK" altLang="sk-SK" sz="6000" b="1">
                <a:latin typeface="Monotype Corsiva" panose="03010101010201010101" pitchFamily="66" charset="0"/>
              </a:rPr>
              <a:t>Ornát (Kazula)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DCEB227C-60C9-1353-25CE-EBD5720D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2776538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256</TotalTime>
  <Words>48</Words>
  <Application>Microsoft Office PowerPoint</Application>
  <PresentationFormat>Prezentácia na obrazovke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Monotype Corsiva</vt:lpstr>
      <vt:lpstr>Predvolený návrh</vt:lpstr>
      <vt:lpstr>Liturgické oblečenie</vt:lpstr>
      <vt:lpstr>Alba</vt:lpstr>
      <vt:lpstr>Cingulum</vt:lpstr>
      <vt:lpstr>Superpelícia  ( hov.: Superka alebo košieľka)</vt:lpstr>
      <vt:lpstr>Golier</vt:lpstr>
      <vt:lpstr>Sukňa (hov. kamža)</vt:lpstr>
      <vt:lpstr>Humerál</vt:lpstr>
      <vt:lpstr>Štóla</vt:lpstr>
      <vt:lpstr>Ornát (Kazula)</vt:lpstr>
      <vt:lpstr>Dalmatika</vt:lpstr>
      <vt:lpstr>Pluviál</vt:lpstr>
      <vt:lpstr>Vélum na požehnanie</vt:lpstr>
      <vt:lpstr>Reverenda</vt:lpstr>
      <vt:lpstr>Biret</vt:lpstr>
      <vt:lpstr>Mitra (Infula)</vt:lpstr>
      <vt:lpstr>Tiara</vt:lpstr>
      <vt:lpstr>Solideo</vt:lpstr>
      <vt:lpstr>Pektorál</vt:lpstr>
      <vt:lpstr>Bakula (berla)</vt:lpstr>
      <vt:lpstr>Prsteň biskupský</vt:lpstr>
      <vt:lpstr>Palium</vt:lpstr>
      <vt:lpstr>Habit</vt:lpstr>
    </vt:vector>
  </TitlesOfParts>
  <Company>FARA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Michal Holik</dc:creator>
  <cp:lastModifiedBy>admin</cp:lastModifiedBy>
  <cp:revision>5</cp:revision>
  <dcterms:created xsi:type="dcterms:W3CDTF">2010-11-30T12:06:27Z</dcterms:created>
  <dcterms:modified xsi:type="dcterms:W3CDTF">2023-08-14T21:34:27Z</dcterms:modified>
</cp:coreProperties>
</file>