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7" r:id="rId4"/>
    <p:sldId id="268" r:id="rId5"/>
    <p:sldId id="269" r:id="rId6"/>
    <p:sldId id="279" r:id="rId7"/>
    <p:sldId id="270" r:id="rId8"/>
    <p:sldId id="271" r:id="rId9"/>
    <p:sldId id="273" r:id="rId10"/>
    <p:sldId id="272" r:id="rId11"/>
    <p:sldId id="283" r:id="rId12"/>
    <p:sldId id="280" r:id="rId13"/>
    <p:sldId id="274" r:id="rId14"/>
    <p:sldId id="275" r:id="rId15"/>
    <p:sldId id="261" r:id="rId16"/>
    <p:sldId id="263" r:id="rId17"/>
    <p:sldId id="278" r:id="rId18"/>
    <p:sldId id="276" r:id="rId19"/>
    <p:sldId id="277" r:id="rId20"/>
    <p:sldId id="282" r:id="rId21"/>
    <p:sldId id="281" r:id="rId22"/>
    <p:sldId id="284" r:id="rId23"/>
    <p:sldId id="286" r:id="rId24"/>
    <p:sldId id="285" r:id="rId25"/>
    <p:sldId id="287" r:id="rId26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969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B23F32DA-F78A-903B-620A-33EC20B99C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CB6727C-E963-3B2D-51BC-0031FD4CE1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fld id="{D3B45AFF-ED2F-4B70-98CD-70573A3AF1FA}" type="datetimeFigureOut">
              <a:rPr lang="sk-SK"/>
              <a:pPr>
                <a:defRPr/>
              </a:pPr>
              <a:t>14. 8. 2023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3A8269D-D937-A5D4-3060-0338614EF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A51A656-68C5-78B2-4939-89F03B9A6D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BED54B-6623-475D-8067-0C1F7EC82ECA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876E2455-F09A-0D24-DE1F-D2DC67CB0A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E04D398-0290-6CC0-11EC-521D1CEBD7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fld id="{30482319-A05E-4DF6-9FB7-1D8DE68A706A}" type="datetimeFigureOut">
              <a:rPr lang="sk-SK"/>
              <a:pPr>
                <a:defRPr/>
              </a:pPr>
              <a:t>14. 8. 2023</a:t>
            </a:fld>
            <a:endParaRPr lang="sk-SK"/>
          </a:p>
        </p:txBody>
      </p:sp>
      <p:sp>
        <p:nvSpPr>
          <p:cNvPr id="4" name="Zástupný objekt pre snímku 3">
            <a:extLst>
              <a:ext uri="{FF2B5EF4-FFF2-40B4-BE49-F238E27FC236}">
                <a16:creationId xmlns:a16="http://schemas.microsoft.com/office/drawing/2014/main" id="{90CDFB2E-3DE7-4151-3D8C-CD6BB302E9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objekt pre poznámky 4">
            <a:extLst>
              <a:ext uri="{FF2B5EF4-FFF2-40B4-BE49-F238E27FC236}">
                <a16:creationId xmlns:a16="http://schemas.microsoft.com/office/drawing/2014/main" id="{9D9DA4EE-6426-2E73-373E-B0E606904E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3CB8EB5-6669-4D8F-B4B4-62A9FA4764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Tahoma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8F1D2BA-01D4-1BB7-8131-ED3E19FA1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A83923C-FBEB-489C-9501-9083BEC15A47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8DF6C6-581C-A5DE-31A2-6805377CE6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988451B-2AE1-C77A-7C53-6D3E222886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ahoma" charset="0"/>
              </a:endParaRPr>
            </a:p>
          </p:txBody>
        </p:sp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B41949F-1E46-8361-67E2-9FAE9A359D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7168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pPr lvl="0"/>
            <a:r>
              <a:rPr lang="sk-SK" altLang="x-none" noProof="0"/>
              <a:t>Klepnutím lze upravit styl předlohy podnadpisů.</a:t>
            </a:r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sk-SK" altLang="x-none" noProof="0"/>
              <a:t>Klepnutím lze upravit styl předlohy nadpisů.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2405C5-A435-BB43-B481-93BAD14E0E5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D65F49A-A937-1AF2-91EF-280F731BA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F1B617A-6313-CAE9-C532-21276D98EB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DDAF1FC4-3130-4854-AEFE-1F7610FC82B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2610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6A7611A-00BA-2AEB-815C-7F0A456AF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86E1FA-59C5-84E3-F9EE-BAFEB06B2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E10F2A7-B952-4737-1F04-B4A3B287D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E676D-55F7-46B9-88F7-F33C8A0AFCD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0180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9BADA7A-A92E-F8A6-088B-08DCE27E6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FB2BAE9-1234-6809-9744-A227EC9CD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FF987FE-F14A-B270-2035-68CE14B30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E467B-5ACE-402F-8047-57506301571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7590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543F1C6-64B5-3FA2-1FB0-A4D031079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BFA6BBA-0E8E-8325-8103-841371648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8E592CB-0C67-7E06-82FA-D537423002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F0AAA1-2CC1-47FC-8448-D4F13A455AE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472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405CEB0-A78D-4536-781D-3E6F02ECB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B0CFAE3-EDB6-087D-1769-FAAD3D80D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DD2A627-9655-D26D-D4A9-4C0669AFA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501EE-3E5B-42DF-A3A4-3CBFFE4DD2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803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944DE9A-1F4C-B1BE-2787-C2A3FC161D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DDE753D-6F99-1FC2-168A-035FB6414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A5B77D-2801-1787-A70B-40FF4DD37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FA43C-CD5E-42ED-A699-AA4D234EA49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167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32C2B92-70EB-E46E-9978-E97ABB78B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0582EE9-71FF-36B4-C00C-E7F46EF4A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E575F39-B773-FA60-E47D-85F3E50A0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9F8A1-884D-4F1B-994E-CC7BF42B9D7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4384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712D95B-5419-E0BF-9A40-4E69A6B5F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A19DACD-DE1E-3890-D1F0-0D6379507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F7995B5-AD2C-C93A-0A0B-97D185357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AB5EC-32B8-43B7-83EA-FC04415FA92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0801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štýly predlohy textu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0BB2748-D6A5-DF3A-3CAD-2FA6156B7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12C3447-8EFA-3FE8-7CA5-90CBE2818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B4060F3-2FB3-C26F-2B98-768E2184F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CF813-CA27-4F3D-8363-FFDB247FDBD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5275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8D6A7D2-48BE-6A11-7410-758859C58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635B2F7-71D6-D151-2CD7-AC356F88F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D01191-2351-0F5F-2A25-B7EE34532B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10981-49C0-4652-9F00-28B0961C38D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7149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F3439A7-3636-F18A-23D6-ABB2C7C82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EEB8A63-8B69-512D-014E-D45ADF584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E5C6F84-951B-0CE1-AC48-00F52E64F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2C2DF-5AE7-4E84-826F-1A3B5D1B450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5838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Kliknite sem a 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D8BBCE5-F6B3-CDFD-3B03-C6D1336FE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76FA76A-B69C-17BD-FB84-7900E0BEF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AC1E00A-385A-A1D1-7D37-AECC88E83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B83AA-906A-4785-8AE0-2FFAFBE0258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35609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A98C0D0-2FBE-D672-62B7-3E4638D01D5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0659" name="Freeform 3">
              <a:extLst>
                <a:ext uri="{FF2B5EF4-FFF2-40B4-BE49-F238E27FC236}">
                  <a16:creationId xmlns:a16="http://schemas.microsoft.com/office/drawing/2014/main" id="{D701255D-3CE2-332E-6B31-0DAE10D560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sk-SK">
                <a:latin typeface="Tahoma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C15FD16A-9062-D477-20DF-E318B08367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sp>
        <p:nvSpPr>
          <p:cNvPr id="70661" name="Rectangle 5">
            <a:extLst>
              <a:ext uri="{FF2B5EF4-FFF2-40B4-BE49-F238E27FC236}">
                <a16:creationId xmlns:a16="http://schemas.microsoft.com/office/drawing/2014/main" id="{B466CF0C-3CC8-A0C3-F4AF-7A485B785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x-none"/>
              <a:t>Klepnutím lze upravit styl předlohy nadpisů.</a:t>
            </a:r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649A1550-3620-CA0A-07F7-625FC8E40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Klepnutím lze upravit styly předlohy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Třetí úroveň</a:t>
            </a:r>
          </a:p>
          <a:p>
            <a:pPr lvl="3"/>
            <a:r>
              <a:rPr lang="sk-SK" altLang="sk-SK"/>
              <a:t>Čtvrtá úroveň</a:t>
            </a:r>
          </a:p>
          <a:p>
            <a:pPr lvl="4"/>
            <a:r>
              <a:rPr lang="sk-SK" altLang="sk-SK"/>
              <a:t>Pátá úroveň</a:t>
            </a:r>
          </a:p>
        </p:txBody>
      </p:sp>
      <p:sp>
        <p:nvSpPr>
          <p:cNvPr id="70663" name="Rectangle 7">
            <a:extLst>
              <a:ext uri="{FF2B5EF4-FFF2-40B4-BE49-F238E27FC236}">
                <a16:creationId xmlns:a16="http://schemas.microsoft.com/office/drawing/2014/main" id="{8CBC7C6B-86B5-8D2F-762A-BC6E88BBE0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70664" name="Rectangle 8">
            <a:extLst>
              <a:ext uri="{FF2B5EF4-FFF2-40B4-BE49-F238E27FC236}">
                <a16:creationId xmlns:a16="http://schemas.microsoft.com/office/drawing/2014/main" id="{85E5776B-99C2-89BA-A0E4-CB78D98C71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sk-SK" altLang="x-none"/>
          </a:p>
        </p:txBody>
      </p:sp>
      <p:sp>
        <p:nvSpPr>
          <p:cNvPr id="70665" name="Rectangle 9">
            <a:extLst>
              <a:ext uri="{FF2B5EF4-FFF2-40B4-BE49-F238E27FC236}">
                <a16:creationId xmlns:a16="http://schemas.microsoft.com/office/drawing/2014/main" id="{C1D1B5D5-135D-1E0F-DC22-02F4B925B0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43525C0-7C1B-404A-85EF-925F56E5E24C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8FEB4C5-1C8B-E360-7ED8-22B8129C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22431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CF267C93-2F12-72DC-60A6-6A7D22708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11175"/>
            <a:ext cx="2317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800" b="1" u="sng">
                <a:latin typeface="Arial Black" charset="0"/>
              </a:rPr>
              <a:t>Kalich</a:t>
            </a:r>
          </a:p>
        </p:txBody>
      </p:sp>
      <p:pic>
        <p:nvPicPr>
          <p:cNvPr id="2059" name="Picture 11" descr="10kalich">
            <a:extLst>
              <a:ext uri="{FF2B5EF4-FFF2-40B4-BE49-F238E27FC236}">
                <a16:creationId xmlns:a16="http://schemas.microsoft.com/office/drawing/2014/main" id="{87742AB1-22A9-4E4D-D981-8E4361F4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0213"/>
            <a:ext cx="22923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8C56F2F1-3469-5537-0B8D-6B36D713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628775"/>
            <a:ext cx="21780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>
            <a:extLst>
              <a:ext uri="{FF2B5EF4-FFF2-40B4-BE49-F238E27FC236}">
                <a16:creationId xmlns:a16="http://schemas.microsoft.com/office/drawing/2014/main" id="{F6E4A5B2-46BA-B822-8A02-D5743254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04813"/>
            <a:ext cx="2390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Lavabo</a:t>
            </a:r>
          </a:p>
        </p:txBody>
      </p:sp>
      <p:pic>
        <p:nvPicPr>
          <p:cNvPr id="84996" name="Picture 4">
            <a:extLst>
              <a:ext uri="{FF2B5EF4-FFF2-40B4-BE49-F238E27FC236}">
                <a16:creationId xmlns:a16="http://schemas.microsoft.com/office/drawing/2014/main" id="{67A9B798-2274-DDAF-5040-762E3E95C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91623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4998" name="Picture 6" descr="P1000667">
            <a:extLst>
              <a:ext uri="{FF2B5EF4-FFF2-40B4-BE49-F238E27FC236}">
                <a16:creationId xmlns:a16="http://schemas.microsoft.com/office/drawing/2014/main" id="{C9D1FB7A-5C10-323D-4538-2543966F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138">
            <a:off x="6361907" y="1062831"/>
            <a:ext cx="18208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>
            <a:extLst>
              <a:ext uri="{FF2B5EF4-FFF2-40B4-BE49-F238E27FC236}">
                <a16:creationId xmlns:a16="http://schemas.microsoft.com/office/drawing/2014/main" id="{3A32C50E-A85A-0AFF-848F-43D4FE18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13100"/>
            <a:ext cx="2173287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>
            <a:extLst>
              <a:ext uri="{FF2B5EF4-FFF2-40B4-BE49-F238E27FC236}">
                <a16:creationId xmlns:a16="http://schemas.microsoft.com/office/drawing/2014/main" id="{F1CD7130-403B-27DE-2E01-88D242EF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3024188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8309" name="Picture 5">
            <a:extLst>
              <a:ext uri="{FF2B5EF4-FFF2-40B4-BE49-F238E27FC236}">
                <a16:creationId xmlns:a16="http://schemas.microsoft.com/office/drawing/2014/main" id="{F7C601D3-9804-C1CE-D109-3B1699BC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221163"/>
            <a:ext cx="338455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8310" name="Picture 6">
            <a:extLst>
              <a:ext uri="{FF2B5EF4-FFF2-40B4-BE49-F238E27FC236}">
                <a16:creationId xmlns:a16="http://schemas.microsoft.com/office/drawing/2014/main" id="{EA620641-D99B-F1AA-B167-2F545BE7F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2736850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8311" name="Picture 7">
            <a:extLst>
              <a:ext uri="{FF2B5EF4-FFF2-40B4-BE49-F238E27FC236}">
                <a16:creationId xmlns:a16="http://schemas.microsoft.com/office/drawing/2014/main" id="{3935B413-E721-02EA-12D5-F45CE384F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31686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8312" name="Text Box 8">
            <a:extLst>
              <a:ext uri="{FF2B5EF4-FFF2-40B4-BE49-F238E27FC236}">
                <a16:creationId xmlns:a16="http://schemas.microsoft.com/office/drawing/2014/main" id="{EF0D7895-B025-B42E-BCBC-607D31387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88" y="404813"/>
            <a:ext cx="2409825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Lavabo</a:t>
            </a:r>
            <a:endParaRPr lang="sk-SK" altLang="x-none" sz="4400" b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>
            <a:extLst>
              <a:ext uri="{FF2B5EF4-FFF2-40B4-BE49-F238E27FC236}">
                <a16:creationId xmlns:a16="http://schemas.microsoft.com/office/drawing/2014/main" id="{B3688E35-92ED-5C31-FD7C-52B078EA1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2004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5237" name="Text Box 5">
            <a:extLst>
              <a:ext uri="{FF2B5EF4-FFF2-40B4-BE49-F238E27FC236}">
                <a16:creationId xmlns:a16="http://schemas.microsoft.com/office/drawing/2014/main" id="{7E50B882-FD1F-CAA3-4696-D68CF64BD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404813"/>
            <a:ext cx="33607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Vasculum</a:t>
            </a:r>
            <a:r>
              <a:rPr lang="sk-SK" altLang="x-none" sz="4400" b="1">
                <a:latin typeface="Tahoma" charset="0"/>
              </a:rPr>
              <a:t> </a:t>
            </a:r>
          </a:p>
        </p:txBody>
      </p:sp>
      <p:pic>
        <p:nvPicPr>
          <p:cNvPr id="95238" name="Picture 6">
            <a:extLst>
              <a:ext uri="{FF2B5EF4-FFF2-40B4-BE49-F238E27FC236}">
                <a16:creationId xmlns:a16="http://schemas.microsoft.com/office/drawing/2014/main" id="{35257DD5-45A8-DDCA-7FAE-F2D6AFB5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19716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5239" name="Picture 7">
            <a:extLst>
              <a:ext uri="{FF2B5EF4-FFF2-40B4-BE49-F238E27FC236}">
                <a16:creationId xmlns:a16="http://schemas.microsoft.com/office/drawing/2014/main" id="{1E097032-17CC-2B65-C931-443D9845F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05038"/>
            <a:ext cx="23018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4E7E93E2-8909-57A8-605A-C0AF90AB6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04813"/>
            <a:ext cx="6234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Kadidelnica (kadidlo)</a:t>
            </a:r>
            <a:r>
              <a:rPr lang="sk-SK" altLang="x-none" sz="3600" b="1">
                <a:latin typeface="Tahoma" charset="0"/>
              </a:rPr>
              <a:t> </a:t>
            </a:r>
          </a:p>
        </p:txBody>
      </p:sp>
      <p:pic>
        <p:nvPicPr>
          <p:cNvPr id="88067" name="Picture 8" descr="kadidlo">
            <a:extLst>
              <a:ext uri="{FF2B5EF4-FFF2-40B4-BE49-F238E27FC236}">
                <a16:creationId xmlns:a16="http://schemas.microsoft.com/office/drawing/2014/main" id="{874298AC-7394-77FF-859F-7333C692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44675"/>
            <a:ext cx="26797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>
            <a:extLst>
              <a:ext uri="{FF2B5EF4-FFF2-40B4-BE49-F238E27FC236}">
                <a16:creationId xmlns:a16="http://schemas.microsoft.com/office/drawing/2014/main" id="{43DB4E79-120C-9EBB-A55E-1E903CE12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7338"/>
            <a:ext cx="2740025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8069" name="Picture 5">
            <a:extLst>
              <a:ext uri="{FF2B5EF4-FFF2-40B4-BE49-F238E27FC236}">
                <a16:creationId xmlns:a16="http://schemas.microsoft.com/office/drawing/2014/main" id="{4CDF187C-136C-7A71-7C92-F439A53F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2605088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60518D1D-E11E-E1E7-BBA9-7462EC3FA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04813"/>
            <a:ext cx="5529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Loďka (naviculum)</a:t>
            </a:r>
            <a:r>
              <a:rPr lang="sk-SK" altLang="x-none" sz="3600" b="1">
                <a:latin typeface="Tahoma" charset="0"/>
              </a:rPr>
              <a:t> </a:t>
            </a:r>
          </a:p>
        </p:txBody>
      </p:sp>
      <p:pic>
        <p:nvPicPr>
          <p:cNvPr id="89094" name="Picture 6">
            <a:extLst>
              <a:ext uri="{FF2B5EF4-FFF2-40B4-BE49-F238E27FC236}">
                <a16:creationId xmlns:a16="http://schemas.microsoft.com/office/drawing/2014/main" id="{5C8EA7CD-46C8-EAD8-DBF9-7DC1C770B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3097212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9095" name="Picture 7">
            <a:extLst>
              <a:ext uri="{FF2B5EF4-FFF2-40B4-BE49-F238E27FC236}">
                <a16:creationId xmlns:a16="http://schemas.microsoft.com/office/drawing/2014/main" id="{CCA82D78-1F79-81AD-D5F1-3303109B3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302577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9096" name="Picture 6" descr="lodka">
            <a:extLst>
              <a:ext uri="{FF2B5EF4-FFF2-40B4-BE49-F238E27FC236}">
                <a16:creationId xmlns:a16="http://schemas.microsoft.com/office/drawing/2014/main" id="{89FBEF0C-F665-CB7D-2717-53F12CC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"/>
          <a:stretch>
            <a:fillRect/>
          </a:stretch>
        </p:blipFill>
        <p:spPr bwMode="auto">
          <a:xfrm>
            <a:off x="3708400" y="3644900"/>
            <a:ext cx="213518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k530">
            <a:extLst>
              <a:ext uri="{FF2B5EF4-FFF2-40B4-BE49-F238E27FC236}">
                <a16:creationId xmlns:a16="http://schemas.microsoft.com/office/drawing/2014/main" id="{C852EAC8-4816-FCED-3E32-3D76CE14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22812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>
            <a:extLst>
              <a:ext uri="{FF2B5EF4-FFF2-40B4-BE49-F238E27FC236}">
                <a16:creationId xmlns:a16="http://schemas.microsoft.com/office/drawing/2014/main" id="{F2594BEE-F9F4-D08A-9F4C-E855962C1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188913"/>
            <a:ext cx="63515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 Svätenička s kropáč /</a:t>
            </a:r>
          </a:p>
          <a:p>
            <a:pPr algn="ctr" eaLnBrk="1" hangingPunct="1">
              <a:defRPr/>
            </a:pPr>
            <a:r>
              <a:rPr lang="sk-SK" altLang="x-none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/ Aspergil / </a:t>
            </a:r>
          </a:p>
          <a:p>
            <a:pPr algn="ctr" eaLnBrk="1" hangingPunct="1">
              <a:defRPr/>
            </a:pPr>
            <a:r>
              <a:rPr lang="sk-SK" altLang="x-none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/ Kropenička</a:t>
            </a:r>
          </a:p>
        </p:txBody>
      </p:sp>
      <p:pic>
        <p:nvPicPr>
          <p:cNvPr id="7178" name="Picture 10" descr="Obrázok 001">
            <a:extLst>
              <a:ext uri="{FF2B5EF4-FFF2-40B4-BE49-F238E27FC236}">
                <a16:creationId xmlns:a16="http://schemas.microsoft.com/office/drawing/2014/main" id="{A830E73A-8E15-8F06-4CD9-B87173AA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28082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9" descr="kropenicka">
            <a:extLst>
              <a:ext uri="{FF2B5EF4-FFF2-40B4-BE49-F238E27FC236}">
                <a16:creationId xmlns:a16="http://schemas.microsoft.com/office/drawing/2014/main" id="{6AE6CDFE-DDD0-D349-B3DF-F9614D69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75"/>
            <a:ext cx="28590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cibórium">
            <a:extLst>
              <a:ext uri="{FF2B5EF4-FFF2-40B4-BE49-F238E27FC236}">
                <a16:creationId xmlns:a16="http://schemas.microsoft.com/office/drawing/2014/main" id="{DBE42B43-F178-73FC-20E2-17B56A4A5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27051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5">
            <a:extLst>
              <a:ext uri="{FF2B5EF4-FFF2-40B4-BE49-F238E27FC236}">
                <a16:creationId xmlns:a16="http://schemas.microsoft.com/office/drawing/2014/main" id="{A531B065-393B-B1E9-7EC3-34E2D3ED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33375"/>
            <a:ext cx="2916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Cibórium</a:t>
            </a:r>
          </a:p>
        </p:txBody>
      </p:sp>
      <p:pic>
        <p:nvPicPr>
          <p:cNvPr id="74758" name="Picture 6" descr="20ciborium">
            <a:extLst>
              <a:ext uri="{FF2B5EF4-FFF2-40B4-BE49-F238E27FC236}">
                <a16:creationId xmlns:a16="http://schemas.microsoft.com/office/drawing/2014/main" id="{59C255CD-2858-C43A-194F-3A042E1E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21637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>
            <a:extLst>
              <a:ext uri="{FF2B5EF4-FFF2-40B4-BE49-F238E27FC236}">
                <a16:creationId xmlns:a16="http://schemas.microsoft.com/office/drawing/2014/main" id="{89E148C0-D653-903D-D307-EA9CDA34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84313"/>
            <a:ext cx="2684462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Text Box 5">
            <a:extLst>
              <a:ext uri="{FF2B5EF4-FFF2-40B4-BE49-F238E27FC236}">
                <a16:creationId xmlns:a16="http://schemas.microsoft.com/office/drawing/2014/main" id="{28F9ED23-080A-0141-665C-BCC183468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404813"/>
            <a:ext cx="5254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Cibóriové vélum</a:t>
            </a:r>
            <a:r>
              <a:rPr lang="sk-SK" altLang="x-none" sz="4400" b="1">
                <a:latin typeface="Tahoma" charset="0"/>
              </a:rPr>
              <a:t> 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BCB035B2-2933-D09F-E482-B7FD0500B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20357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67" name="Picture 7">
            <a:extLst>
              <a:ext uri="{FF2B5EF4-FFF2-40B4-BE49-F238E27FC236}">
                <a16:creationId xmlns:a16="http://schemas.microsoft.com/office/drawing/2014/main" id="{FEDCFD14-9778-763E-46F7-190ECDB9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32607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168" name="Picture 8">
            <a:extLst>
              <a:ext uri="{FF2B5EF4-FFF2-40B4-BE49-F238E27FC236}">
                <a16:creationId xmlns:a16="http://schemas.microsoft.com/office/drawing/2014/main" id="{A9D2CC92-4A25-B71D-216C-9E962DFCD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05263"/>
            <a:ext cx="2395537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monštr">
            <a:extLst>
              <a:ext uri="{FF2B5EF4-FFF2-40B4-BE49-F238E27FC236}">
                <a16:creationId xmlns:a16="http://schemas.microsoft.com/office/drawing/2014/main" id="{F46F51F3-9902-CD67-C4C2-47AB3F39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25368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5">
            <a:extLst>
              <a:ext uri="{FF2B5EF4-FFF2-40B4-BE49-F238E27FC236}">
                <a16:creationId xmlns:a16="http://schemas.microsoft.com/office/drawing/2014/main" id="{46076BEC-AE2F-318E-369A-F34CA58C0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33375"/>
            <a:ext cx="3971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Monštrancia</a:t>
            </a:r>
          </a:p>
        </p:txBody>
      </p:sp>
      <p:pic>
        <p:nvPicPr>
          <p:cNvPr id="90120" name="Picture 8" descr="18monstrancia">
            <a:extLst>
              <a:ext uri="{FF2B5EF4-FFF2-40B4-BE49-F238E27FC236}">
                <a16:creationId xmlns:a16="http://schemas.microsoft.com/office/drawing/2014/main" id="{01DE3437-A8C0-BA72-F198-42905F35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60575"/>
            <a:ext cx="21066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>
            <a:extLst>
              <a:ext uri="{FF2B5EF4-FFF2-40B4-BE49-F238E27FC236}">
                <a16:creationId xmlns:a16="http://schemas.microsoft.com/office/drawing/2014/main" id="{46EA9DC1-A9EB-4339-FF79-05F550D0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32623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pyxida">
            <a:extLst>
              <a:ext uri="{FF2B5EF4-FFF2-40B4-BE49-F238E27FC236}">
                <a16:creationId xmlns:a16="http://schemas.microsoft.com/office/drawing/2014/main" id="{CE8E829C-D726-42CE-76B4-FE945B4E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41663"/>
            <a:ext cx="447198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>
            <a:extLst>
              <a:ext uri="{FF2B5EF4-FFF2-40B4-BE49-F238E27FC236}">
                <a16:creationId xmlns:a16="http://schemas.microsoft.com/office/drawing/2014/main" id="{C3FB3FF7-C5DF-7440-4159-9AED4661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04813"/>
            <a:ext cx="3368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Kustodium </a:t>
            </a:r>
            <a:endParaRPr lang="sk-SK" altLang="x-none" sz="4400" b="1">
              <a:latin typeface="Tahoma" charset="0"/>
            </a:endParaRPr>
          </a:p>
        </p:txBody>
      </p:sp>
      <p:pic>
        <p:nvPicPr>
          <p:cNvPr id="91142" name="Picture 6">
            <a:extLst>
              <a:ext uri="{FF2B5EF4-FFF2-40B4-BE49-F238E27FC236}">
                <a16:creationId xmlns:a16="http://schemas.microsoft.com/office/drawing/2014/main" id="{7B3F4876-16C1-B97B-391C-E9A361C5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81300"/>
            <a:ext cx="1787525" cy="362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1144" name="Picture 8" descr="scan0005">
            <a:extLst>
              <a:ext uri="{FF2B5EF4-FFF2-40B4-BE49-F238E27FC236}">
                <a16:creationId xmlns:a16="http://schemas.microsoft.com/office/drawing/2014/main" id="{72F53C80-AF8F-A63C-CF68-9991C283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3375"/>
            <a:ext cx="919163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>
            <a:extLst>
              <a:ext uri="{FF2B5EF4-FFF2-40B4-BE49-F238E27FC236}">
                <a16:creationId xmlns:a16="http://schemas.microsoft.com/office/drawing/2014/main" id="{7C8B8BAA-1A50-38EC-F9FE-4EED6B3C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48907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paténa">
            <a:extLst>
              <a:ext uri="{FF2B5EF4-FFF2-40B4-BE49-F238E27FC236}">
                <a16:creationId xmlns:a16="http://schemas.microsoft.com/office/drawing/2014/main" id="{02903D9D-849F-BF54-5208-8CAD3EDF8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40322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id="{FE96AE95-FA08-70A7-FB3C-6AAA28B06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55613"/>
            <a:ext cx="5051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Kalichová paténa</a:t>
            </a:r>
          </a:p>
        </p:txBody>
      </p:sp>
      <p:pic>
        <p:nvPicPr>
          <p:cNvPr id="6157" name="Picture 13" descr="11kal_patena">
            <a:extLst>
              <a:ext uri="{FF2B5EF4-FFF2-40B4-BE49-F238E27FC236}">
                <a16:creationId xmlns:a16="http://schemas.microsoft.com/office/drawing/2014/main" id="{4C7E852B-D72C-9EB7-DF14-BD75C3F66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671887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>
            <a:extLst>
              <a:ext uri="{FF2B5EF4-FFF2-40B4-BE49-F238E27FC236}">
                <a16:creationId xmlns:a16="http://schemas.microsoft.com/office/drawing/2014/main" id="{97F82756-8F10-1625-C629-85B61D49C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60575"/>
            <a:ext cx="3816350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7286" name="Text Box 6">
            <a:extLst>
              <a:ext uri="{FF2B5EF4-FFF2-40B4-BE49-F238E27FC236}">
                <a16:creationId xmlns:a16="http://schemas.microsoft.com/office/drawing/2014/main" id="{3F61BE2D-C5C7-684C-4073-AE8D05E85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8" y="404813"/>
            <a:ext cx="5621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Lunula (mesiačik)</a:t>
            </a:r>
            <a:endParaRPr lang="sk-SK" altLang="x-none" sz="4400" b="1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>
            <a:extLst>
              <a:ext uri="{FF2B5EF4-FFF2-40B4-BE49-F238E27FC236}">
                <a16:creationId xmlns:a16="http://schemas.microsoft.com/office/drawing/2014/main" id="{5EEBA404-E433-AB52-A885-77F00AC83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2120900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6261" name="Picture 5">
            <a:extLst>
              <a:ext uri="{FF2B5EF4-FFF2-40B4-BE49-F238E27FC236}">
                <a16:creationId xmlns:a16="http://schemas.microsoft.com/office/drawing/2014/main" id="{FCBA96AE-78C2-3DD4-B5B0-8DEEFD01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73463"/>
            <a:ext cx="2341562" cy="288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6262" name="Picture 6">
            <a:extLst>
              <a:ext uri="{FF2B5EF4-FFF2-40B4-BE49-F238E27FC236}">
                <a16:creationId xmlns:a16="http://schemas.microsoft.com/office/drawing/2014/main" id="{DB235A2A-773C-DFF8-58E7-18D28BB2A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57338"/>
            <a:ext cx="316865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6263" name="Text Box 7">
            <a:extLst>
              <a:ext uri="{FF2B5EF4-FFF2-40B4-BE49-F238E27FC236}">
                <a16:creationId xmlns:a16="http://schemas.microsoft.com/office/drawing/2014/main" id="{ED11DBA2-E08E-E358-4EC0-3E510C58F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404813"/>
            <a:ext cx="4633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Pyxis (pyxida)</a:t>
            </a:r>
            <a:r>
              <a:rPr lang="sk-SK" altLang="x-none" sz="4400" b="1">
                <a:latin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>
            <a:extLst>
              <a:ext uri="{FF2B5EF4-FFF2-40B4-BE49-F238E27FC236}">
                <a16:creationId xmlns:a16="http://schemas.microsoft.com/office/drawing/2014/main" id="{55198DC4-A8C8-D83F-7228-AD381525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24008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9333" name="Picture 5">
            <a:extLst>
              <a:ext uri="{FF2B5EF4-FFF2-40B4-BE49-F238E27FC236}">
                <a16:creationId xmlns:a16="http://schemas.microsoft.com/office/drawing/2014/main" id="{6EB57CB5-3D3E-2309-F2CC-B6900D8F9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133600"/>
            <a:ext cx="3565525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9334" name="Text Box 6">
            <a:extLst>
              <a:ext uri="{FF2B5EF4-FFF2-40B4-BE49-F238E27FC236}">
                <a16:creationId xmlns:a16="http://schemas.microsoft.com/office/drawing/2014/main" id="{98FCBF8F-0830-2D0F-95D9-81A837D7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404813"/>
            <a:ext cx="2117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Bursa</a:t>
            </a:r>
            <a:r>
              <a:rPr lang="sk-SK" altLang="x-none" sz="4400" b="1">
                <a:latin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>
            <a:extLst>
              <a:ext uri="{FF2B5EF4-FFF2-40B4-BE49-F238E27FC236}">
                <a16:creationId xmlns:a16="http://schemas.microsoft.com/office/drawing/2014/main" id="{B045E75A-1065-058D-D145-55CC1EA6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1933575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1382" name="Text Box 6">
            <a:extLst>
              <a:ext uri="{FF2B5EF4-FFF2-40B4-BE49-F238E27FC236}">
                <a16:creationId xmlns:a16="http://schemas.microsoft.com/office/drawing/2014/main" id="{26E390A6-30D9-FA4F-36FD-6DF256531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404813"/>
            <a:ext cx="50053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Procesiový kríž</a:t>
            </a:r>
            <a:r>
              <a:rPr lang="sk-SK" altLang="x-none" sz="4400" b="1">
                <a:latin typeface="Tahoma" charset="0"/>
              </a:rPr>
              <a:t> </a:t>
            </a:r>
          </a:p>
        </p:txBody>
      </p:sp>
      <p:pic>
        <p:nvPicPr>
          <p:cNvPr id="101383" name="Picture 7">
            <a:extLst>
              <a:ext uri="{FF2B5EF4-FFF2-40B4-BE49-F238E27FC236}">
                <a16:creationId xmlns:a16="http://schemas.microsoft.com/office/drawing/2014/main" id="{CBFCC461-324A-EA60-1E18-29E17749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25538"/>
            <a:ext cx="1757362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1384" name="Picture 8">
            <a:extLst>
              <a:ext uri="{FF2B5EF4-FFF2-40B4-BE49-F238E27FC236}">
                <a16:creationId xmlns:a16="http://schemas.microsoft.com/office/drawing/2014/main" id="{7BAF2B02-EBA5-016D-5498-923BCE74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133600"/>
            <a:ext cx="22098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>
            <a:extLst>
              <a:ext uri="{FF2B5EF4-FFF2-40B4-BE49-F238E27FC236}">
                <a16:creationId xmlns:a16="http://schemas.microsoft.com/office/drawing/2014/main" id="{97849CA4-4E83-5990-4A6D-415DF83B6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25538"/>
            <a:ext cx="288131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0357" name="Picture 5">
            <a:extLst>
              <a:ext uri="{FF2B5EF4-FFF2-40B4-BE49-F238E27FC236}">
                <a16:creationId xmlns:a16="http://schemas.microsoft.com/office/drawing/2014/main" id="{F48C0267-C159-A124-08B4-E6C1F718C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2497138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0358" name="Picture 6">
            <a:extLst>
              <a:ext uri="{FF2B5EF4-FFF2-40B4-BE49-F238E27FC236}">
                <a16:creationId xmlns:a16="http://schemas.microsoft.com/office/drawing/2014/main" id="{F5E76F4C-BD22-27BC-8F8E-10F733DBA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301148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0359" name="Text Box 7">
            <a:extLst>
              <a:ext uri="{FF2B5EF4-FFF2-40B4-BE49-F238E27FC236}">
                <a16:creationId xmlns:a16="http://schemas.microsoft.com/office/drawing/2014/main" id="{6979E540-EA37-ECF6-8957-7F95A9DA7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404813"/>
            <a:ext cx="35480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Baldachýn</a:t>
            </a:r>
            <a:r>
              <a:rPr lang="sk-SK" altLang="x-none" sz="4400" b="1">
                <a:latin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>
            <a:extLst>
              <a:ext uri="{FF2B5EF4-FFF2-40B4-BE49-F238E27FC236}">
                <a16:creationId xmlns:a16="http://schemas.microsoft.com/office/drawing/2014/main" id="{F2CAD733-D72E-8265-2E28-FF5C4C91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3638550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406" name="Text Box 6">
            <a:extLst>
              <a:ext uri="{FF2B5EF4-FFF2-40B4-BE49-F238E27FC236}">
                <a16:creationId xmlns:a16="http://schemas.microsoft.com/office/drawing/2014/main" id="{8F21255C-C5CA-AE80-0CAF-1DE52A84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2163" y="404813"/>
            <a:ext cx="2584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Zvonec</a:t>
            </a:r>
            <a:r>
              <a:rPr lang="sk-SK" altLang="x-none" sz="4400" b="1">
                <a:latin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Obrázok 002">
            <a:extLst>
              <a:ext uri="{FF2B5EF4-FFF2-40B4-BE49-F238E27FC236}">
                <a16:creationId xmlns:a16="http://schemas.microsoft.com/office/drawing/2014/main" id="{D364B6C1-2281-D6C9-F913-A9067960F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7973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4">
            <a:extLst>
              <a:ext uri="{FF2B5EF4-FFF2-40B4-BE49-F238E27FC236}">
                <a16:creationId xmlns:a16="http://schemas.microsoft.com/office/drawing/2014/main" id="{B50EAB92-2758-9D35-1930-B9624387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671513"/>
            <a:ext cx="4141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Purifikatórium</a:t>
            </a:r>
          </a:p>
        </p:txBody>
      </p:sp>
      <p:pic>
        <p:nvPicPr>
          <p:cNvPr id="78855" name="Picture 7" descr="14purifikatorium">
            <a:extLst>
              <a:ext uri="{FF2B5EF4-FFF2-40B4-BE49-F238E27FC236}">
                <a16:creationId xmlns:a16="http://schemas.microsoft.com/office/drawing/2014/main" id="{5F886774-F0F4-E35A-5043-497CC0555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15922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>
            <a:extLst>
              <a:ext uri="{FF2B5EF4-FFF2-40B4-BE49-F238E27FC236}">
                <a16:creationId xmlns:a16="http://schemas.microsoft.com/office/drawing/2014/main" id="{FC84515D-578C-0C4B-73AF-0B0D7BDC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97425"/>
            <a:ext cx="41402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857" name="Picture 9">
            <a:extLst>
              <a:ext uri="{FF2B5EF4-FFF2-40B4-BE49-F238E27FC236}">
                <a16:creationId xmlns:a16="http://schemas.microsoft.com/office/drawing/2014/main" id="{BAAFBB28-985A-C2DB-0588-F43EF807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310673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palla">
            <a:extLst>
              <a:ext uri="{FF2B5EF4-FFF2-40B4-BE49-F238E27FC236}">
                <a16:creationId xmlns:a16="http://schemas.microsoft.com/office/drawing/2014/main" id="{D1D8EA70-1623-C987-D9FE-F8C0FC7B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21605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>
            <a:extLst>
              <a:ext uri="{FF2B5EF4-FFF2-40B4-BE49-F238E27FC236}">
                <a16:creationId xmlns:a16="http://schemas.microsoft.com/office/drawing/2014/main" id="{960940A0-DA89-0EF8-64ED-84EBFBDBE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27038"/>
            <a:ext cx="18446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8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Palla</a:t>
            </a:r>
          </a:p>
        </p:txBody>
      </p:sp>
      <p:pic>
        <p:nvPicPr>
          <p:cNvPr id="79878" name="Picture 6" descr="13pala">
            <a:extLst>
              <a:ext uri="{FF2B5EF4-FFF2-40B4-BE49-F238E27FC236}">
                <a16:creationId xmlns:a16="http://schemas.microsoft.com/office/drawing/2014/main" id="{3794FE5B-AA86-A9E3-423E-96A66A26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12875"/>
            <a:ext cx="2032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9">
            <a:extLst>
              <a:ext uri="{FF2B5EF4-FFF2-40B4-BE49-F238E27FC236}">
                <a16:creationId xmlns:a16="http://schemas.microsoft.com/office/drawing/2014/main" id="{41E7DA10-213E-43BD-0272-F06A8A95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198596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9882" name="Picture 10">
            <a:extLst>
              <a:ext uri="{FF2B5EF4-FFF2-40B4-BE49-F238E27FC236}">
                <a16:creationId xmlns:a16="http://schemas.microsoft.com/office/drawing/2014/main" id="{04CCAE7F-E497-B20D-C3C9-AD55ABEB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81075"/>
            <a:ext cx="1944687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9884" name="Picture 12">
            <a:extLst>
              <a:ext uri="{FF2B5EF4-FFF2-40B4-BE49-F238E27FC236}">
                <a16:creationId xmlns:a16="http://schemas.microsoft.com/office/drawing/2014/main" id="{87F25786-AC57-DA59-D374-C2B90F42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21163"/>
            <a:ext cx="1917700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9885" name="Picture 13">
            <a:extLst>
              <a:ext uri="{FF2B5EF4-FFF2-40B4-BE49-F238E27FC236}">
                <a16:creationId xmlns:a16="http://schemas.microsoft.com/office/drawing/2014/main" id="{0A537EBF-6A43-29F9-3017-114FDF213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214947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1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Obrázok 004">
            <a:extLst>
              <a:ext uri="{FF2B5EF4-FFF2-40B4-BE49-F238E27FC236}">
                <a16:creationId xmlns:a16="http://schemas.microsoft.com/office/drawing/2014/main" id="{B92FA9AB-3535-AE4B-F107-6A6307AF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Text Box 3">
            <a:extLst>
              <a:ext uri="{FF2B5EF4-FFF2-40B4-BE49-F238E27FC236}">
                <a16:creationId xmlns:a16="http://schemas.microsoft.com/office/drawing/2014/main" id="{3F4DDA99-71E8-20A3-81A5-EEE0863A7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66713"/>
            <a:ext cx="28225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Korporál</a:t>
            </a:r>
          </a:p>
          <a:p>
            <a:pPr eaLnBrk="1" hangingPunct="1">
              <a:defRPr/>
            </a:pPr>
            <a:endParaRPr lang="sk-SK" altLang="x-none" sz="4400">
              <a:latin typeface="Tahoma" charset="0"/>
            </a:endParaRP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10156197-415B-F87F-5D08-0A47C1517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24590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0902" name="Picture 6" descr="P1000669">
            <a:extLst>
              <a:ext uri="{FF2B5EF4-FFF2-40B4-BE49-F238E27FC236}">
                <a16:creationId xmlns:a16="http://schemas.microsoft.com/office/drawing/2014/main" id="{080B0006-A5F4-1BE1-E355-988F9F3D8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25538"/>
            <a:ext cx="28448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306AF707-2410-1D15-BBA7-12DD0F621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149725"/>
            <a:ext cx="2524125" cy="244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extLst>
              <a:ext uri="{FF2B5EF4-FFF2-40B4-BE49-F238E27FC236}">
                <a16:creationId xmlns:a16="http://schemas.microsoft.com/office/drawing/2014/main" id="{31F76E67-123E-A254-FBF7-39656F34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36290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4211" name="Picture 3">
            <a:extLst>
              <a:ext uri="{FF2B5EF4-FFF2-40B4-BE49-F238E27FC236}">
                <a16:creationId xmlns:a16="http://schemas.microsoft.com/office/drawing/2014/main" id="{6197869E-D88F-E74F-E6D7-63D87324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1275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4212" name="Text Box 4">
            <a:extLst>
              <a:ext uri="{FF2B5EF4-FFF2-40B4-BE49-F238E27FC236}">
                <a16:creationId xmlns:a16="http://schemas.microsoft.com/office/drawing/2014/main" id="{EAF1D8D6-1BFD-C4BF-6A3E-A594D297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49275"/>
            <a:ext cx="32273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Kalichové</a:t>
            </a:r>
          </a:p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 vélum</a:t>
            </a:r>
            <a:r>
              <a:rPr lang="sk-SK" altLang="x-none" sz="4400" b="1">
                <a:latin typeface="Tahom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Kópia – pyxida">
            <a:extLst>
              <a:ext uri="{FF2B5EF4-FFF2-40B4-BE49-F238E27FC236}">
                <a16:creationId xmlns:a16="http://schemas.microsoft.com/office/drawing/2014/main" id="{03FC9494-CDC3-6F60-40F7-C42D51E83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36838"/>
            <a:ext cx="38576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3">
            <a:extLst>
              <a:ext uri="{FF2B5EF4-FFF2-40B4-BE49-F238E27FC236}">
                <a16:creationId xmlns:a16="http://schemas.microsoft.com/office/drawing/2014/main" id="{B2F127C0-887F-C736-31DB-BED8D835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04813"/>
            <a:ext cx="54657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Obetná miska</a:t>
            </a:r>
          </a:p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(miska na hostie)</a:t>
            </a:r>
          </a:p>
        </p:txBody>
      </p:sp>
      <p:pic>
        <p:nvPicPr>
          <p:cNvPr id="82948" name="Picture 4" descr="17miska">
            <a:extLst>
              <a:ext uri="{FF2B5EF4-FFF2-40B4-BE49-F238E27FC236}">
                <a16:creationId xmlns:a16="http://schemas.microsoft.com/office/drawing/2014/main" id="{31E371C2-5033-5CA3-CA7F-69891247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3887787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Kópia (2) – k530">
            <a:extLst>
              <a:ext uri="{FF2B5EF4-FFF2-40B4-BE49-F238E27FC236}">
                <a16:creationId xmlns:a16="http://schemas.microsoft.com/office/drawing/2014/main" id="{59923BF9-78CC-7996-5FA7-2BD26C80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29543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>
            <a:extLst>
              <a:ext uri="{FF2B5EF4-FFF2-40B4-BE49-F238E27FC236}">
                <a16:creationId xmlns:a16="http://schemas.microsoft.com/office/drawing/2014/main" id="{EE4D5999-70D0-6B0A-D29C-3526E0360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04813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sk-SK" altLang="x-none" sz="40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Paténa k sv. prijímaniu</a:t>
            </a:r>
          </a:p>
        </p:txBody>
      </p:sp>
      <p:pic>
        <p:nvPicPr>
          <p:cNvPr id="83972" name="Picture 4" descr="Kópia – paténa">
            <a:extLst>
              <a:ext uri="{FF2B5EF4-FFF2-40B4-BE49-F238E27FC236}">
                <a16:creationId xmlns:a16="http://schemas.microsoft.com/office/drawing/2014/main" id="{F4D3FFFB-BE22-0ED2-9317-2A84DC7E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205038"/>
            <a:ext cx="26638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21patena_prij">
            <a:extLst>
              <a:ext uri="{FF2B5EF4-FFF2-40B4-BE49-F238E27FC236}">
                <a16:creationId xmlns:a16="http://schemas.microsoft.com/office/drawing/2014/main" id="{C94C06F3-B498-E448-46A6-58291034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437063"/>
            <a:ext cx="208756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>
            <a:extLst>
              <a:ext uri="{FF2B5EF4-FFF2-40B4-BE49-F238E27FC236}">
                <a16:creationId xmlns:a16="http://schemas.microsoft.com/office/drawing/2014/main" id="{9280008B-AB2A-9958-8597-0CDB17D8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508500"/>
            <a:ext cx="2665412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Kópia – k530">
            <a:extLst>
              <a:ext uri="{FF2B5EF4-FFF2-40B4-BE49-F238E27FC236}">
                <a16:creationId xmlns:a16="http://schemas.microsoft.com/office/drawing/2014/main" id="{6630E545-0FA1-BB45-F9A0-9A0731810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2951162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>
            <a:extLst>
              <a:ext uri="{FF2B5EF4-FFF2-40B4-BE49-F238E27FC236}">
                <a16:creationId xmlns:a16="http://schemas.microsoft.com/office/drawing/2014/main" id="{60C726E1-A3A0-9476-9F78-6B8A33271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0"/>
            <a:ext cx="65532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k-SK" altLang="x-none" sz="4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Ampulky (konvičky)</a:t>
            </a:r>
          </a:p>
          <a:p>
            <a:pPr algn="ctr" eaLnBrk="1" hangingPunct="1">
              <a:defRPr/>
            </a:pPr>
            <a:r>
              <a:rPr lang="sk-SK" altLang="x-none" sz="3200" b="1" u="sng"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</a:rPr>
              <a:t>V – víno;    A – voda /aqua</a:t>
            </a:r>
            <a:r>
              <a:rPr lang="sk-SK" altLang="x-none" sz="2800" b="1">
                <a:latin typeface="Tahoma" charset="0"/>
              </a:rPr>
              <a:t> </a:t>
            </a:r>
          </a:p>
        </p:txBody>
      </p:sp>
      <p:pic>
        <p:nvPicPr>
          <p:cNvPr id="86020" name="Picture 4" descr="16ampulky">
            <a:extLst>
              <a:ext uri="{FF2B5EF4-FFF2-40B4-BE49-F238E27FC236}">
                <a16:creationId xmlns:a16="http://schemas.microsoft.com/office/drawing/2014/main" id="{69C05B55-68FC-D7A2-0EE0-784149C1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08500"/>
            <a:ext cx="3348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>
            <a:extLst>
              <a:ext uri="{FF2B5EF4-FFF2-40B4-BE49-F238E27FC236}">
                <a16:creationId xmlns:a16="http://schemas.microsoft.com/office/drawing/2014/main" id="{9B8BA20C-30D2-8BF4-2F5D-4BDFDD0A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144838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6022" name="Picture 6">
            <a:extLst>
              <a:ext uri="{FF2B5EF4-FFF2-40B4-BE49-F238E27FC236}">
                <a16:creationId xmlns:a16="http://schemas.microsoft.com/office/drawing/2014/main" id="{17546CCA-4E78-6635-B429-31DAB235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3709987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theme/theme1.xml><?xml version="1.0" encoding="utf-8"?>
<a:theme xmlns:a="http://schemas.openxmlformats.org/drawingml/2006/main" name="Štěrbina">
  <a:themeElements>
    <a:clrScheme name="Štěrb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Štěrb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Štěrb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těrb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těrb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400</TotalTime>
  <Words>73</Words>
  <Application>Microsoft Office PowerPoint</Application>
  <PresentationFormat>Prezentácia na obrazovke (4:3)</PresentationFormat>
  <Paragraphs>30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2" baseType="lpstr">
      <vt:lpstr>Tahoma</vt:lpstr>
      <vt:lpstr>Arial</vt:lpstr>
      <vt:lpstr>Wingdings</vt:lpstr>
      <vt:lpstr>Calibri</vt:lpstr>
      <vt:lpstr>Times New Roman</vt:lpstr>
      <vt:lpstr>Arial Black</vt:lpstr>
      <vt:lpstr>Štěrbina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Skladaný Peter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FU OR POLHORA</dc:creator>
  <cp:lastModifiedBy>admin</cp:lastModifiedBy>
  <cp:revision>8</cp:revision>
  <dcterms:created xsi:type="dcterms:W3CDTF">2008-11-03T13:46:43Z</dcterms:created>
  <dcterms:modified xsi:type="dcterms:W3CDTF">2023-08-14T20:49:10Z</dcterms:modified>
</cp:coreProperties>
</file>