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59" r:id="rId3"/>
    <p:sldId id="256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84" r:id="rId21"/>
    <p:sldId id="276" r:id="rId22"/>
    <p:sldId id="277" r:id="rId23"/>
    <p:sldId id="278" r:id="rId24"/>
    <p:sldId id="287" r:id="rId25"/>
    <p:sldId id="288" r:id="rId26"/>
    <p:sldId id="289" r:id="rId27"/>
    <p:sldId id="279" r:id="rId28"/>
    <p:sldId id="280" r:id="rId29"/>
    <p:sldId id="281" r:id="rId30"/>
    <p:sldId id="283" r:id="rId31"/>
    <p:sldId id="282" r:id="rId32"/>
    <p:sldId id="285" r:id="rId33"/>
  </p:sldIdLst>
  <p:sldSz cx="9144000" cy="6858000" type="screen4x3"/>
  <p:notesSz cx="6858000" cy="9144000"/>
  <p:defaultTextStyle>
    <a:defPPr>
      <a:defRPr lang="sk-SK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8" d="100"/>
          <a:sy n="108" d="100"/>
        </p:scale>
        <p:origin x="1704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sk-SK"/>
              <a:t>Kliknutím upravte štýl predlohy nadpisu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k-SK"/>
              <a:t>Kliknutím upravte štýl predlohy podnadpisu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F9473833-C462-EA2E-17EB-7619A0CCF76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altLang="sk-SK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8F234458-7C06-B35A-8121-F6AAC50407F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altLang="sk-SK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644BCCAA-A016-7FA7-3228-A842B0AD19D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822AE9B-5C04-4B70-A8EC-D020DC14563B}" type="slidenum">
              <a:rPr lang="sk-SK" altLang="sk-SK"/>
              <a:pPr>
                <a:defRPr/>
              </a:pPr>
              <a:t>‹#›</a:t>
            </a:fld>
            <a:endParaRPr lang="sk-SK" altLang="sk-SK"/>
          </a:p>
        </p:txBody>
      </p:sp>
    </p:spTree>
    <p:extLst>
      <p:ext uri="{BB962C8B-B14F-4D97-AF65-F5344CB8AC3E}">
        <p14:creationId xmlns:p14="http://schemas.microsoft.com/office/powerpoint/2010/main" val="23696250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Kliknutím upravte štýl predlohy nadpisu</a:t>
            </a:r>
          </a:p>
        </p:txBody>
      </p:sp>
      <p:sp>
        <p:nvSpPr>
          <p:cNvPr id="3" name="Zástupný z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CD26C4DA-75F9-9F4A-AA91-652D8553E0B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altLang="sk-SK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FFC0B26A-A2FA-41E7-09FD-36EA51B6002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altLang="sk-SK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052FDF56-BDAF-BB8C-8784-0953B8A2A9C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235BF2C-93D4-486A-9E1F-724E79468239}" type="slidenum">
              <a:rPr lang="sk-SK" altLang="sk-SK"/>
              <a:pPr>
                <a:defRPr/>
              </a:pPr>
              <a:t>‹#›</a:t>
            </a:fld>
            <a:endParaRPr lang="sk-SK" altLang="sk-SK"/>
          </a:p>
        </p:txBody>
      </p:sp>
    </p:spTree>
    <p:extLst>
      <p:ext uri="{BB962C8B-B14F-4D97-AF65-F5344CB8AC3E}">
        <p14:creationId xmlns:p14="http://schemas.microsoft.com/office/powerpoint/2010/main" val="17824610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sk-SK"/>
              <a:t>Kliknutím upravte štýl predlohy nadpisu</a:t>
            </a:r>
          </a:p>
        </p:txBody>
      </p:sp>
      <p:sp>
        <p:nvSpPr>
          <p:cNvPr id="3" name="Zástupný z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A93C3E5E-DAA1-C6BA-A772-155C83358C9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altLang="sk-SK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0795A775-A63C-B6BB-26F5-A4C547E88B5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altLang="sk-SK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D1FF803D-ADE1-2300-1B57-CF75C32D06F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FAD3B4C-BA45-49B9-BD55-CBF7C3E2A141}" type="slidenum">
              <a:rPr lang="sk-SK" altLang="sk-SK"/>
              <a:pPr>
                <a:defRPr/>
              </a:pPr>
              <a:t>‹#›</a:t>
            </a:fld>
            <a:endParaRPr lang="sk-SK" altLang="sk-SK"/>
          </a:p>
        </p:txBody>
      </p:sp>
    </p:spTree>
    <p:extLst>
      <p:ext uri="{BB962C8B-B14F-4D97-AF65-F5344CB8AC3E}">
        <p14:creationId xmlns:p14="http://schemas.microsoft.com/office/powerpoint/2010/main" val="9013796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Kliknutím upravte štýl predlohy nadpisu</a:t>
            </a:r>
          </a:p>
        </p:txBody>
      </p:sp>
      <p:sp>
        <p:nvSpPr>
          <p:cNvPr id="3" name="Zástupný objekt pre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C51567F9-D1E8-C020-2288-B8EB4B3F90C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altLang="sk-SK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F7C8E1BB-D7B7-CEBB-EFBB-393DF45553F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altLang="sk-SK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9C226993-36BD-4E87-32AE-6DB18ADC47F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BE982C9-87BF-4F7E-B873-C837B8F205B1}" type="slidenum">
              <a:rPr lang="sk-SK" altLang="sk-SK"/>
              <a:pPr>
                <a:defRPr/>
              </a:pPr>
              <a:t>‹#›</a:t>
            </a:fld>
            <a:endParaRPr lang="sk-SK" altLang="sk-SK"/>
          </a:p>
        </p:txBody>
      </p:sp>
    </p:spTree>
    <p:extLst>
      <p:ext uri="{BB962C8B-B14F-4D97-AF65-F5344CB8AC3E}">
        <p14:creationId xmlns:p14="http://schemas.microsoft.com/office/powerpoint/2010/main" val="5496488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sk-SK"/>
              <a:t>Kliknutím upravte štýl predlohy nadpisu</a:t>
            </a:r>
          </a:p>
        </p:txBody>
      </p:sp>
      <p:sp>
        <p:nvSpPr>
          <p:cNvPr id="3" name="Zástupný text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89CC58DA-CAE8-2790-5763-97A858719E2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altLang="sk-SK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7ADCCAEE-B15D-CEFF-23EE-E93D461C3B9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altLang="sk-SK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B1330CAF-4A02-D068-72EC-68D975362E5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08128C0-222D-405B-8F4E-B0D03495728E}" type="slidenum">
              <a:rPr lang="sk-SK" altLang="sk-SK"/>
              <a:pPr>
                <a:defRPr/>
              </a:pPr>
              <a:t>‹#›</a:t>
            </a:fld>
            <a:endParaRPr lang="sk-SK" altLang="sk-SK"/>
          </a:p>
        </p:txBody>
      </p:sp>
    </p:spTree>
    <p:extLst>
      <p:ext uri="{BB962C8B-B14F-4D97-AF65-F5344CB8AC3E}">
        <p14:creationId xmlns:p14="http://schemas.microsoft.com/office/powerpoint/2010/main" val="18725809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Kliknutím upravte štýl predlohy nadpisu</a:t>
            </a:r>
          </a:p>
        </p:txBody>
      </p:sp>
      <p:sp>
        <p:nvSpPr>
          <p:cNvPr id="3" name="Zástupný objekt pre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4" name="Zástupný objekt pre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CD00DAC-B653-35D4-9DAC-BB5DD321DDC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altLang="sk-SK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A5F8CF7-9F46-30BA-68FB-32183F003D0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altLang="sk-SK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F553642-6CD6-E4AF-57A3-C5E063D49E7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4328FE7-8C0C-4BC7-82C4-4A20BB9089A7}" type="slidenum">
              <a:rPr lang="sk-SK" altLang="sk-SK"/>
              <a:pPr>
                <a:defRPr/>
              </a:pPr>
              <a:t>‹#›</a:t>
            </a:fld>
            <a:endParaRPr lang="sk-SK" altLang="sk-SK"/>
          </a:p>
        </p:txBody>
      </p:sp>
    </p:spTree>
    <p:extLst>
      <p:ext uri="{BB962C8B-B14F-4D97-AF65-F5344CB8AC3E}">
        <p14:creationId xmlns:p14="http://schemas.microsoft.com/office/powerpoint/2010/main" val="35890201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sk-SK"/>
              <a:t>Kliknutím upravte štýl predlohy nadpisu</a:t>
            </a:r>
          </a:p>
        </p:txBody>
      </p:sp>
      <p:sp>
        <p:nvSpPr>
          <p:cNvPr id="3" name="Zástupný text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4" name="Zástupný objekt pre obsah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5" name="Zástupný text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6" name="Zástupný objekt pre obsah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457322BE-772A-85CF-DD45-1CB473D1884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altLang="sk-SK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F1F58454-78E1-26B5-1B52-04300AF5A4F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altLang="sk-SK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8EB1A6C5-B66F-46D9-BBB6-7262D165420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D1B62B7-1B11-4AC0-A5E8-DF1D4A292245}" type="slidenum">
              <a:rPr lang="sk-SK" altLang="sk-SK"/>
              <a:pPr>
                <a:defRPr/>
              </a:pPr>
              <a:t>‹#›</a:t>
            </a:fld>
            <a:endParaRPr lang="sk-SK" altLang="sk-SK"/>
          </a:p>
        </p:txBody>
      </p:sp>
    </p:spTree>
    <p:extLst>
      <p:ext uri="{BB962C8B-B14F-4D97-AF65-F5344CB8AC3E}">
        <p14:creationId xmlns:p14="http://schemas.microsoft.com/office/powerpoint/2010/main" val="28870840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Kliknutím upravte štýl predlohy nadpisu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789EF207-6182-4921-F82E-FE6718FFC17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altLang="sk-SK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A62613D4-9750-8E9E-B078-34FC9DC9C7C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altLang="sk-SK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261F9915-D102-C12D-5966-76C6AC5C0EE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C8AE08C-71B3-4B4F-B698-029A4D111704}" type="slidenum">
              <a:rPr lang="sk-SK" altLang="sk-SK"/>
              <a:pPr>
                <a:defRPr/>
              </a:pPr>
              <a:t>‹#›</a:t>
            </a:fld>
            <a:endParaRPr lang="sk-SK" altLang="sk-SK"/>
          </a:p>
        </p:txBody>
      </p:sp>
    </p:spTree>
    <p:extLst>
      <p:ext uri="{BB962C8B-B14F-4D97-AF65-F5344CB8AC3E}">
        <p14:creationId xmlns:p14="http://schemas.microsoft.com/office/powerpoint/2010/main" val="38338565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AC137FC2-F77A-6C76-A8C5-67B94E72C0E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altLang="sk-SK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B4340EED-AC4C-9FD1-6616-03EA921AB32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altLang="sk-SK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43A55472-5AC7-7615-C9CE-F9C30223C49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950BED-BB7B-414A-B2B6-7322DD7DA0B4}" type="slidenum">
              <a:rPr lang="sk-SK" altLang="sk-SK"/>
              <a:pPr>
                <a:defRPr/>
              </a:pPr>
              <a:t>‹#›</a:t>
            </a:fld>
            <a:endParaRPr lang="sk-SK" altLang="sk-SK"/>
          </a:p>
        </p:txBody>
      </p:sp>
    </p:spTree>
    <p:extLst>
      <p:ext uri="{BB962C8B-B14F-4D97-AF65-F5344CB8AC3E}">
        <p14:creationId xmlns:p14="http://schemas.microsoft.com/office/powerpoint/2010/main" val="865332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k-SK"/>
              <a:t>Kliknutím upravte štýl predlohy nadpisu</a:t>
            </a:r>
          </a:p>
        </p:txBody>
      </p:sp>
      <p:sp>
        <p:nvSpPr>
          <p:cNvPr id="3" name="Zástupný objekt pre obsah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4" name="Zástupný text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29497E0-15EA-9185-331C-CC93A1AC5FB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altLang="sk-SK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1EE4293-4EAC-D5EA-05CA-7BD50CC40F8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altLang="sk-SK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2C3E6C8-C3C5-3080-278E-F402B00BA6B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A00EEC2-F79A-4DE5-9FAB-18579B4AC549}" type="slidenum">
              <a:rPr lang="sk-SK" altLang="sk-SK"/>
              <a:pPr>
                <a:defRPr/>
              </a:pPr>
              <a:t>‹#›</a:t>
            </a:fld>
            <a:endParaRPr lang="sk-SK" altLang="sk-SK"/>
          </a:p>
        </p:txBody>
      </p:sp>
    </p:spTree>
    <p:extLst>
      <p:ext uri="{BB962C8B-B14F-4D97-AF65-F5344CB8AC3E}">
        <p14:creationId xmlns:p14="http://schemas.microsoft.com/office/powerpoint/2010/main" val="13674563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k-SK"/>
              <a:t>Kliknutím upravte štýl predlohy nadpisu</a:t>
            </a:r>
          </a:p>
        </p:txBody>
      </p:sp>
      <p:sp>
        <p:nvSpPr>
          <p:cNvPr id="3" name="Zástupný objekt pre obrázok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sk-SK" noProof="0"/>
          </a:p>
        </p:txBody>
      </p:sp>
      <p:sp>
        <p:nvSpPr>
          <p:cNvPr id="4" name="Zástupný text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0862497-091A-35B4-FA60-1F575200844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altLang="sk-SK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F2B05BF-66BF-32E0-12EF-8ED5F8C2859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altLang="sk-SK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3C42FFD-72F1-E529-2815-222D128629B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003CE6-BC0E-49A1-AC31-23593B149373}" type="slidenum">
              <a:rPr lang="sk-SK" altLang="sk-SK"/>
              <a:pPr>
                <a:defRPr/>
              </a:pPr>
              <a:t>‹#›</a:t>
            </a:fld>
            <a:endParaRPr lang="sk-SK" altLang="sk-SK"/>
          </a:p>
        </p:txBody>
      </p:sp>
    </p:spTree>
    <p:extLst>
      <p:ext uri="{BB962C8B-B14F-4D97-AF65-F5344CB8AC3E}">
        <p14:creationId xmlns:p14="http://schemas.microsoft.com/office/powerpoint/2010/main" val="34509271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063FA956-CEDC-9467-ECA7-458AE854284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sk-SK" altLang="sk-SK"/>
              <a:t>Kliknite sem a upravte štýl predlohy nadpisov.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1057F161-7781-5019-CBCC-BC6E123C335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k-SK" altLang="sk-SK"/>
              <a:t>Kliknite sem a upravte štýly predlohy textu.</a:t>
            </a:r>
          </a:p>
          <a:p>
            <a:pPr lvl="1"/>
            <a:r>
              <a:rPr lang="sk-SK" altLang="sk-SK"/>
              <a:t>Druhá úroveň</a:t>
            </a:r>
          </a:p>
          <a:p>
            <a:pPr lvl="2"/>
            <a:r>
              <a:rPr lang="sk-SK" altLang="sk-SK"/>
              <a:t>Tretia úroveň</a:t>
            </a:r>
          </a:p>
          <a:p>
            <a:pPr lvl="3"/>
            <a:r>
              <a:rPr lang="sk-SK" altLang="sk-SK"/>
              <a:t>Štvrtá úroveň</a:t>
            </a:r>
          </a:p>
          <a:p>
            <a:pPr lvl="4"/>
            <a:r>
              <a:rPr lang="sk-SK" altLang="sk-SK"/>
              <a:t>Piata úroveň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B2935E57-BCC5-E088-1F24-083C388F3EE4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/>
            </a:lvl1pPr>
          </a:lstStyle>
          <a:p>
            <a:pPr>
              <a:defRPr/>
            </a:pPr>
            <a:endParaRPr lang="sk-SK" altLang="sk-SK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024E7F58-CDC6-BCE5-6345-475952647168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/>
            </a:lvl1pPr>
          </a:lstStyle>
          <a:p>
            <a:pPr>
              <a:defRPr/>
            </a:pPr>
            <a:endParaRPr lang="sk-SK" altLang="sk-SK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1874FD5A-83FD-684C-D53C-3D0FF3764858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smtClean="0"/>
            </a:lvl1pPr>
          </a:lstStyle>
          <a:p>
            <a:pPr>
              <a:defRPr/>
            </a:pPr>
            <a:fld id="{3C16E15A-A660-4581-9E68-3723C6488A6C}" type="slidenum">
              <a:rPr lang="sk-SK" altLang="sk-SK"/>
              <a:pPr>
                <a:defRPr/>
              </a:pPr>
              <a:t>‹#›</a:t>
            </a:fld>
            <a:endParaRPr lang="sk-SK" altLang="sk-SK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k-S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>
            <a:extLst>
              <a:ext uri="{FF2B5EF4-FFF2-40B4-BE49-F238E27FC236}">
                <a16:creationId xmlns:a16="http://schemas.microsoft.com/office/drawing/2014/main" id="{AABF9D1E-ADFA-693B-88F5-A10F0C4EA164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685800" y="381000"/>
            <a:ext cx="7772400" cy="1470025"/>
          </a:xfrm>
        </p:spPr>
        <p:txBody>
          <a:bodyPr anchor="ctr"/>
          <a:lstStyle/>
          <a:p>
            <a:pPr eaLnBrk="1" hangingPunct="1"/>
            <a:r>
              <a:rPr lang="sk-SK" altLang="sk-SK" sz="4400">
                <a:latin typeface="Arial Black" panose="020B0A04020102020204" pitchFamily="34" charset="0"/>
              </a:rPr>
              <a:t>Kostol</a:t>
            </a:r>
          </a:p>
        </p:txBody>
      </p:sp>
      <p:pic>
        <p:nvPicPr>
          <p:cNvPr id="2051" name="Picture 4">
            <a:extLst>
              <a:ext uri="{FF2B5EF4-FFF2-40B4-BE49-F238E27FC236}">
                <a16:creationId xmlns:a16="http://schemas.microsoft.com/office/drawing/2014/main" id="{303D3BD7-B8E9-EBC7-4AF1-894E5FEE68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8300" y="1851025"/>
            <a:ext cx="5867400" cy="4400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>
            <a:extLst>
              <a:ext uri="{FF2B5EF4-FFF2-40B4-BE49-F238E27FC236}">
                <a16:creationId xmlns:a16="http://schemas.microsoft.com/office/drawing/2014/main" id="{FD3C3EEF-B4B0-AF52-6FF8-1195D1DC09C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sk-SK" altLang="sk-SK">
                <a:latin typeface="Arial Black" panose="020B0A04020102020204" pitchFamily="34" charset="0"/>
              </a:rPr>
              <a:t>Konsekračné kríže</a:t>
            </a:r>
          </a:p>
        </p:txBody>
      </p:sp>
      <p:pic>
        <p:nvPicPr>
          <p:cNvPr id="11267" name="Picture 6">
            <a:extLst>
              <a:ext uri="{FF2B5EF4-FFF2-40B4-BE49-F238E27FC236}">
                <a16:creationId xmlns:a16="http://schemas.microsoft.com/office/drawing/2014/main" id="{360C6861-20C9-E13E-7BB2-B7DDA3A95DE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2438400"/>
            <a:ext cx="3382963" cy="2536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8" name="Picture 7">
            <a:extLst>
              <a:ext uri="{FF2B5EF4-FFF2-40B4-BE49-F238E27FC236}">
                <a16:creationId xmlns:a16="http://schemas.microsoft.com/office/drawing/2014/main" id="{5857A88F-6C4F-3C60-C54D-4FC740A7F0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2438400"/>
            <a:ext cx="3306763" cy="2479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4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3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>
            <a:extLst>
              <a:ext uri="{FF2B5EF4-FFF2-40B4-BE49-F238E27FC236}">
                <a16:creationId xmlns:a16="http://schemas.microsoft.com/office/drawing/2014/main" id="{40AF1FCB-1494-96E6-2125-98DB6750253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sk-SK" altLang="sk-SK">
                <a:latin typeface="Arial Black" panose="020B0A04020102020204" pitchFamily="34" charset="0"/>
              </a:rPr>
              <a:t>Bočný oltár</a:t>
            </a:r>
          </a:p>
        </p:txBody>
      </p:sp>
      <p:pic>
        <p:nvPicPr>
          <p:cNvPr id="12291" name="Picture 6">
            <a:extLst>
              <a:ext uri="{FF2B5EF4-FFF2-40B4-BE49-F238E27FC236}">
                <a16:creationId xmlns:a16="http://schemas.microsoft.com/office/drawing/2014/main" id="{D4451CC0-E3BC-8CEC-99BF-B464C2113B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1676400"/>
            <a:ext cx="3108325" cy="4144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2" name="Picture 7">
            <a:extLst>
              <a:ext uri="{FF2B5EF4-FFF2-40B4-BE49-F238E27FC236}">
                <a16:creationId xmlns:a16="http://schemas.microsoft.com/office/drawing/2014/main" id="{747A720E-E4A9-C078-7DC4-2D22246C39F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1600200"/>
            <a:ext cx="3108325" cy="4144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53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>
            <a:extLst>
              <a:ext uri="{FF2B5EF4-FFF2-40B4-BE49-F238E27FC236}">
                <a16:creationId xmlns:a16="http://schemas.microsoft.com/office/drawing/2014/main" id="{25ED24D3-D098-1337-904B-66E4C19FF64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sk-SK" altLang="sk-SK">
                <a:latin typeface="Arial Black" panose="020B0A04020102020204" pitchFamily="34" charset="0"/>
              </a:rPr>
              <a:t>Sochy a obrazy</a:t>
            </a:r>
          </a:p>
        </p:txBody>
      </p:sp>
      <p:pic>
        <p:nvPicPr>
          <p:cNvPr id="13315" name="Picture 6">
            <a:extLst>
              <a:ext uri="{FF2B5EF4-FFF2-40B4-BE49-F238E27FC236}">
                <a16:creationId xmlns:a16="http://schemas.microsoft.com/office/drawing/2014/main" id="{5CD77DBF-6D31-C8A2-D99C-BC3898B8D52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0" y="1447800"/>
            <a:ext cx="2387600" cy="4144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6" name="Picture 7">
            <a:extLst>
              <a:ext uri="{FF2B5EF4-FFF2-40B4-BE49-F238E27FC236}">
                <a16:creationId xmlns:a16="http://schemas.microsoft.com/office/drawing/2014/main" id="{1C7529FB-D3B3-4093-2AFF-09B9CD8EAFD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524000"/>
            <a:ext cx="2387600" cy="4144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7" name="Picture 8">
            <a:extLst>
              <a:ext uri="{FF2B5EF4-FFF2-40B4-BE49-F238E27FC236}">
                <a16:creationId xmlns:a16="http://schemas.microsoft.com/office/drawing/2014/main" id="{29750DDE-34D5-1680-EE1F-D6E0E8A43A5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lum bright="12000" contrast="1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200" y="1600200"/>
            <a:ext cx="2847975" cy="3990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63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>
            <a:extLst>
              <a:ext uri="{FF2B5EF4-FFF2-40B4-BE49-F238E27FC236}">
                <a16:creationId xmlns:a16="http://schemas.microsoft.com/office/drawing/2014/main" id="{6CD5C266-5103-827E-4CCB-A61A0B3D658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sk-SK" altLang="sk-SK">
                <a:latin typeface="Arial Black" panose="020B0A04020102020204" pitchFamily="34" charset="0"/>
              </a:rPr>
              <a:t>Chórus</a:t>
            </a:r>
          </a:p>
        </p:txBody>
      </p:sp>
      <p:pic>
        <p:nvPicPr>
          <p:cNvPr id="14339" name="Picture 4">
            <a:extLst>
              <a:ext uri="{FF2B5EF4-FFF2-40B4-BE49-F238E27FC236}">
                <a16:creationId xmlns:a16="http://schemas.microsoft.com/office/drawing/2014/main" id="{9AF46DD4-A70F-D6BB-AB7A-9EB250BEE2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371600"/>
            <a:ext cx="6400800" cy="480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74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0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>
            <a:extLst>
              <a:ext uri="{FF2B5EF4-FFF2-40B4-BE49-F238E27FC236}">
                <a16:creationId xmlns:a16="http://schemas.microsoft.com/office/drawing/2014/main" id="{12727AD3-4E86-2329-65CB-34A8DE8DE8A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sk-SK" altLang="sk-SK">
                <a:latin typeface="Arial Black" panose="020B0A04020102020204" pitchFamily="34" charset="0"/>
              </a:rPr>
              <a:t>Organ</a:t>
            </a:r>
          </a:p>
        </p:txBody>
      </p:sp>
      <p:pic>
        <p:nvPicPr>
          <p:cNvPr id="15363" name="Picture 4">
            <a:extLst>
              <a:ext uri="{FF2B5EF4-FFF2-40B4-BE49-F238E27FC236}">
                <a16:creationId xmlns:a16="http://schemas.microsoft.com/office/drawing/2014/main" id="{C0954C55-214F-201B-FA75-26D0731CAE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600200"/>
            <a:ext cx="6248400" cy="4686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84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>
            <a:extLst>
              <a:ext uri="{FF2B5EF4-FFF2-40B4-BE49-F238E27FC236}">
                <a16:creationId xmlns:a16="http://schemas.microsoft.com/office/drawing/2014/main" id="{23038CC5-448A-A6E0-71FB-DA53C8BF510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sk-SK" altLang="sk-SK">
                <a:latin typeface="Arial Black" panose="020B0A04020102020204" pitchFamily="34" charset="0"/>
              </a:rPr>
              <a:t>Svätyňa (presbytérium)</a:t>
            </a:r>
          </a:p>
        </p:txBody>
      </p:sp>
      <p:pic>
        <p:nvPicPr>
          <p:cNvPr id="16387" name="Picture 4">
            <a:extLst>
              <a:ext uri="{FF2B5EF4-FFF2-40B4-BE49-F238E27FC236}">
                <a16:creationId xmlns:a16="http://schemas.microsoft.com/office/drawing/2014/main" id="{01133CB5-1590-E6E0-D6E5-3985CD8A86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1562100"/>
            <a:ext cx="6019800" cy="4514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94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58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>
            <a:extLst>
              <a:ext uri="{FF2B5EF4-FFF2-40B4-BE49-F238E27FC236}">
                <a16:creationId xmlns:a16="http://schemas.microsoft.com/office/drawing/2014/main" id="{E6580E1B-2B70-47FA-2179-C5D96EE7DA7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sk-SK" altLang="sk-SK">
                <a:latin typeface="Arial Black" panose="020B0A04020102020204" pitchFamily="34" charset="0"/>
              </a:rPr>
              <a:t>Oltár (obetný stôl)</a:t>
            </a:r>
          </a:p>
        </p:txBody>
      </p:sp>
      <p:pic>
        <p:nvPicPr>
          <p:cNvPr id="17411" name="Picture 4">
            <a:extLst>
              <a:ext uri="{FF2B5EF4-FFF2-40B4-BE49-F238E27FC236}">
                <a16:creationId xmlns:a16="http://schemas.microsoft.com/office/drawing/2014/main" id="{DE4677F1-AE19-27F9-F15A-2216334AF6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1676400"/>
            <a:ext cx="5638800" cy="422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04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>
            <a:extLst>
              <a:ext uri="{FF2B5EF4-FFF2-40B4-BE49-F238E27FC236}">
                <a16:creationId xmlns:a16="http://schemas.microsoft.com/office/drawing/2014/main" id="{2D0B7F0D-85C4-DE7C-A542-B75E1657638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sk-SK" altLang="sk-SK">
                <a:latin typeface="Arial Black" panose="020B0A04020102020204" pitchFamily="34" charset="0"/>
              </a:rPr>
              <a:t>Hlavný oltár</a:t>
            </a:r>
          </a:p>
        </p:txBody>
      </p:sp>
      <p:pic>
        <p:nvPicPr>
          <p:cNvPr id="18435" name="Picture 4">
            <a:extLst>
              <a:ext uri="{FF2B5EF4-FFF2-40B4-BE49-F238E27FC236}">
                <a16:creationId xmlns:a16="http://schemas.microsoft.com/office/drawing/2014/main" id="{644276A8-6007-4194-EB60-93E1D1032B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1300163"/>
            <a:ext cx="3962400" cy="528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15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06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>
            <a:extLst>
              <a:ext uri="{FF2B5EF4-FFF2-40B4-BE49-F238E27FC236}">
                <a16:creationId xmlns:a16="http://schemas.microsoft.com/office/drawing/2014/main" id="{45333742-62E0-02C6-48A2-4C18FD790D2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sk-SK" altLang="sk-SK">
                <a:latin typeface="Arial Black" panose="020B0A04020102020204" pitchFamily="34" charset="0"/>
              </a:rPr>
              <a:t>Ambona</a:t>
            </a:r>
          </a:p>
        </p:txBody>
      </p:sp>
      <p:pic>
        <p:nvPicPr>
          <p:cNvPr id="19459" name="Picture 4">
            <a:extLst>
              <a:ext uri="{FF2B5EF4-FFF2-40B4-BE49-F238E27FC236}">
                <a16:creationId xmlns:a16="http://schemas.microsoft.com/office/drawing/2014/main" id="{02240D58-1567-FC36-F02B-2ABC024A92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3038" y="1595438"/>
            <a:ext cx="3717925" cy="4957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25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0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>
            <a:extLst>
              <a:ext uri="{FF2B5EF4-FFF2-40B4-BE49-F238E27FC236}">
                <a16:creationId xmlns:a16="http://schemas.microsoft.com/office/drawing/2014/main" id="{9D9ED25D-72EC-54CD-7CF6-19CF58CD63F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sk-SK" altLang="sk-SK">
                <a:latin typeface="Arial Black" panose="020B0A04020102020204" pitchFamily="34" charset="0"/>
              </a:rPr>
              <a:t>Sedes</a:t>
            </a:r>
          </a:p>
        </p:txBody>
      </p:sp>
      <p:pic>
        <p:nvPicPr>
          <p:cNvPr id="20483" name="Picture 4">
            <a:extLst>
              <a:ext uri="{FF2B5EF4-FFF2-40B4-BE49-F238E27FC236}">
                <a16:creationId xmlns:a16="http://schemas.microsoft.com/office/drawing/2014/main" id="{F4F64CD4-FB15-701E-5617-579321ED8A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8463" y="1417638"/>
            <a:ext cx="5807075" cy="4352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35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5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>
            <a:extLst>
              <a:ext uri="{FF2B5EF4-FFF2-40B4-BE49-F238E27FC236}">
                <a16:creationId xmlns:a16="http://schemas.microsoft.com/office/drawing/2014/main" id="{829D9EF9-4E44-F2A8-59E3-5009B230AC0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sk-SK" altLang="sk-SK">
                <a:latin typeface="Arial Black" panose="020B0A04020102020204" pitchFamily="34" charset="0"/>
              </a:rPr>
              <a:t>Veža</a:t>
            </a:r>
          </a:p>
        </p:txBody>
      </p:sp>
      <p:pic>
        <p:nvPicPr>
          <p:cNvPr id="3075" name="Picture 4">
            <a:extLst>
              <a:ext uri="{FF2B5EF4-FFF2-40B4-BE49-F238E27FC236}">
                <a16:creationId xmlns:a16="http://schemas.microsoft.com/office/drawing/2014/main" id="{C25E2685-3074-B08D-6AA9-34E099BCD2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0638" y="1524000"/>
            <a:ext cx="6562725" cy="4924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0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>
            <a:extLst>
              <a:ext uri="{FF2B5EF4-FFF2-40B4-BE49-F238E27FC236}">
                <a16:creationId xmlns:a16="http://schemas.microsoft.com/office/drawing/2014/main" id="{56D2DD2C-9124-202D-4D3B-46E21BC4B4A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sk-SK" altLang="sk-SK">
                <a:latin typeface="Arial Black" panose="020B0A04020102020204" pitchFamily="34" charset="0"/>
              </a:rPr>
              <a:t>Svieca</a:t>
            </a:r>
          </a:p>
        </p:txBody>
      </p:sp>
      <p:pic>
        <p:nvPicPr>
          <p:cNvPr id="21507" name="Picture 4">
            <a:extLst>
              <a:ext uri="{FF2B5EF4-FFF2-40B4-BE49-F238E27FC236}">
                <a16:creationId xmlns:a16="http://schemas.microsoft.com/office/drawing/2014/main" id="{83434FE5-690B-1486-1FE5-A89444FE52E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5663" y="1905000"/>
            <a:ext cx="4892675" cy="3668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37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794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>
            <a:extLst>
              <a:ext uri="{FF2B5EF4-FFF2-40B4-BE49-F238E27FC236}">
                <a16:creationId xmlns:a16="http://schemas.microsoft.com/office/drawing/2014/main" id="{6963DC76-CAFB-F8E0-AE4E-97AA035F2FB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sk-SK" altLang="sk-SK">
                <a:latin typeface="Arial Black" panose="020B0A04020102020204" pitchFamily="34" charset="0"/>
              </a:rPr>
              <a:t>Večné svetlo</a:t>
            </a:r>
          </a:p>
        </p:txBody>
      </p:sp>
      <p:pic>
        <p:nvPicPr>
          <p:cNvPr id="22531" name="Picture 4">
            <a:extLst>
              <a:ext uri="{FF2B5EF4-FFF2-40B4-BE49-F238E27FC236}">
                <a16:creationId xmlns:a16="http://schemas.microsoft.com/office/drawing/2014/main" id="{923BF32A-686E-7CC8-44CC-937D0B5AC1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8963" y="1905000"/>
            <a:ext cx="5426075" cy="4068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45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78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>
            <a:extLst>
              <a:ext uri="{FF2B5EF4-FFF2-40B4-BE49-F238E27FC236}">
                <a16:creationId xmlns:a16="http://schemas.microsoft.com/office/drawing/2014/main" id="{B1853DEE-56B0-7BC7-6022-5908AE1A324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/>
          <a:lstStyle/>
          <a:p>
            <a:pPr eaLnBrk="1" hangingPunct="1"/>
            <a:r>
              <a:rPr lang="sk-SK" altLang="sk-SK">
                <a:latin typeface="Arial Black" panose="020B0A04020102020204" pitchFamily="34" charset="0"/>
              </a:rPr>
              <a:t>Svätostánok (Tabernakulum)</a:t>
            </a:r>
          </a:p>
        </p:txBody>
      </p:sp>
      <p:pic>
        <p:nvPicPr>
          <p:cNvPr id="23555" name="Picture 4">
            <a:extLst>
              <a:ext uri="{FF2B5EF4-FFF2-40B4-BE49-F238E27FC236}">
                <a16:creationId xmlns:a16="http://schemas.microsoft.com/office/drawing/2014/main" id="{AD0598A3-7D9B-8F3A-89D2-00384DCBBF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8463" y="1905000"/>
            <a:ext cx="5807075" cy="4354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56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02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>
            <a:extLst>
              <a:ext uri="{FF2B5EF4-FFF2-40B4-BE49-F238E27FC236}">
                <a16:creationId xmlns:a16="http://schemas.microsoft.com/office/drawing/2014/main" id="{3058C4A7-5E8C-9103-A405-2ED56983A0C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sk-SK" altLang="sk-SK">
                <a:latin typeface="Arial Black" panose="020B0A04020102020204" pitchFamily="34" charset="0"/>
              </a:rPr>
              <a:t>Abak</a:t>
            </a:r>
          </a:p>
        </p:txBody>
      </p:sp>
      <p:pic>
        <p:nvPicPr>
          <p:cNvPr id="24579" name="Picture 4">
            <a:extLst>
              <a:ext uri="{FF2B5EF4-FFF2-40B4-BE49-F238E27FC236}">
                <a16:creationId xmlns:a16="http://schemas.microsoft.com/office/drawing/2014/main" id="{4463E5F8-77C6-6DC8-2A7A-3682981988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6563" y="1828800"/>
            <a:ext cx="5730875" cy="4297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66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26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>
            <a:extLst>
              <a:ext uri="{FF2B5EF4-FFF2-40B4-BE49-F238E27FC236}">
                <a16:creationId xmlns:a16="http://schemas.microsoft.com/office/drawing/2014/main" id="{7D23BB55-90FC-DB22-D411-6EDD03BB415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sk-SK" altLang="sk-SK">
                <a:latin typeface="Arial Black" panose="020B0A04020102020204" pitchFamily="34" charset="0"/>
              </a:rPr>
              <a:t>Stolík na obetné dary</a:t>
            </a:r>
          </a:p>
        </p:txBody>
      </p:sp>
      <p:pic>
        <p:nvPicPr>
          <p:cNvPr id="25603" name="Picture 4">
            <a:extLst>
              <a:ext uri="{FF2B5EF4-FFF2-40B4-BE49-F238E27FC236}">
                <a16:creationId xmlns:a16="http://schemas.microsoft.com/office/drawing/2014/main" id="{0E4E5D24-2626-B09D-E9C3-503ED88CA11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4663" y="1905000"/>
            <a:ext cx="5654675" cy="4240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68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866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>
            <a:extLst>
              <a:ext uri="{FF2B5EF4-FFF2-40B4-BE49-F238E27FC236}">
                <a16:creationId xmlns:a16="http://schemas.microsoft.com/office/drawing/2014/main" id="{7B0C5716-873C-0E4C-421F-90FF4173799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sk-SK" altLang="sk-SK">
                <a:latin typeface="Arial Black" panose="020B0A04020102020204" pitchFamily="34" charset="0"/>
              </a:rPr>
              <a:t>Stolík na knihy</a:t>
            </a:r>
          </a:p>
        </p:txBody>
      </p:sp>
      <p:pic>
        <p:nvPicPr>
          <p:cNvPr id="26627" name="Picture 4">
            <a:extLst>
              <a:ext uri="{FF2B5EF4-FFF2-40B4-BE49-F238E27FC236}">
                <a16:creationId xmlns:a16="http://schemas.microsoft.com/office/drawing/2014/main" id="{BE83C72C-698A-240B-AEE5-A6A0CB947D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2763" y="1905000"/>
            <a:ext cx="5578475" cy="4183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78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890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>
            <a:extLst>
              <a:ext uri="{FF2B5EF4-FFF2-40B4-BE49-F238E27FC236}">
                <a16:creationId xmlns:a16="http://schemas.microsoft.com/office/drawing/2014/main" id="{C6C66125-B238-46E7-C869-A63602446F8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sk-SK" altLang="sk-SK">
                <a:latin typeface="Arial Black" panose="020B0A04020102020204" pitchFamily="34" charset="0"/>
              </a:rPr>
              <a:t>Stojan na misál (pulpit)</a:t>
            </a:r>
          </a:p>
        </p:txBody>
      </p:sp>
      <p:pic>
        <p:nvPicPr>
          <p:cNvPr id="27651" name="Picture 4">
            <a:extLst>
              <a:ext uri="{FF2B5EF4-FFF2-40B4-BE49-F238E27FC236}">
                <a16:creationId xmlns:a16="http://schemas.microsoft.com/office/drawing/2014/main" id="{C3BEC19B-A935-6DC0-81E3-395186F70E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9763" y="1828800"/>
            <a:ext cx="5324475" cy="3992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89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914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>
            <a:extLst>
              <a:ext uri="{FF2B5EF4-FFF2-40B4-BE49-F238E27FC236}">
                <a16:creationId xmlns:a16="http://schemas.microsoft.com/office/drawing/2014/main" id="{28B57DBA-1889-64C4-2FFF-9DABC5D7FAD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sk-SK" altLang="sk-SK">
                <a:latin typeface="Arial Black" panose="020B0A04020102020204" pitchFamily="34" charset="0"/>
              </a:rPr>
              <a:t>Paškál</a:t>
            </a:r>
          </a:p>
        </p:txBody>
      </p:sp>
      <p:pic>
        <p:nvPicPr>
          <p:cNvPr id="28675" name="Picture 4">
            <a:extLst>
              <a:ext uri="{FF2B5EF4-FFF2-40B4-BE49-F238E27FC236}">
                <a16:creationId xmlns:a16="http://schemas.microsoft.com/office/drawing/2014/main" id="{992107B0-1770-29F3-B1A6-76A8465EF46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1288" y="1295400"/>
            <a:ext cx="3781425" cy="5043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76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50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>
            <a:extLst>
              <a:ext uri="{FF2B5EF4-FFF2-40B4-BE49-F238E27FC236}">
                <a16:creationId xmlns:a16="http://schemas.microsoft.com/office/drawing/2014/main" id="{E7DB4941-79CD-8DFC-115D-F77048501C6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sk-SK" altLang="sk-SK">
                <a:latin typeface="Arial Black" panose="020B0A04020102020204" pitchFamily="34" charset="0"/>
              </a:rPr>
              <a:t>Krstiteľnica</a:t>
            </a:r>
          </a:p>
        </p:txBody>
      </p:sp>
      <p:pic>
        <p:nvPicPr>
          <p:cNvPr id="29699" name="Picture 4">
            <a:extLst>
              <a:ext uri="{FF2B5EF4-FFF2-40B4-BE49-F238E27FC236}">
                <a16:creationId xmlns:a16="http://schemas.microsoft.com/office/drawing/2014/main" id="{C1C855C9-22B2-1961-D0C7-CCB9E5DEF92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4925" y="1406525"/>
            <a:ext cx="3992563" cy="532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86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74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>
            <a:extLst>
              <a:ext uri="{FF2B5EF4-FFF2-40B4-BE49-F238E27FC236}">
                <a16:creationId xmlns:a16="http://schemas.microsoft.com/office/drawing/2014/main" id="{D5512892-9EDB-8B90-5116-9F5EA7F8A3E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417638"/>
          </a:xfrm>
        </p:spPr>
        <p:txBody>
          <a:bodyPr/>
          <a:lstStyle/>
          <a:p>
            <a:pPr eaLnBrk="1" hangingPunct="1"/>
            <a:r>
              <a:rPr lang="sk-SK" altLang="sk-SK">
                <a:latin typeface="Arial Black" panose="020B0A04020102020204" pitchFamily="34" charset="0"/>
              </a:rPr>
              <a:t>Kríž (procesiový, oltárny,...)</a:t>
            </a:r>
          </a:p>
        </p:txBody>
      </p:sp>
      <p:sp>
        <p:nvSpPr>
          <p:cNvPr id="30723" name="Rectangle 3">
            <a:extLst>
              <a:ext uri="{FF2B5EF4-FFF2-40B4-BE49-F238E27FC236}">
                <a16:creationId xmlns:a16="http://schemas.microsoft.com/office/drawing/2014/main" id="{9E87D9DE-C3E0-7343-B5CB-BE715D9CC9A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altLang="sk-SK"/>
          </a:p>
        </p:txBody>
      </p:sp>
      <p:pic>
        <p:nvPicPr>
          <p:cNvPr id="30724" name="Picture 5">
            <a:extLst>
              <a:ext uri="{FF2B5EF4-FFF2-40B4-BE49-F238E27FC236}">
                <a16:creationId xmlns:a16="http://schemas.microsoft.com/office/drawing/2014/main" id="{09C55707-1AFB-790E-CACE-7180C6E470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213" y="1484313"/>
            <a:ext cx="1933575" cy="4681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25" name="Picture 6">
            <a:extLst>
              <a:ext uri="{FF2B5EF4-FFF2-40B4-BE49-F238E27FC236}">
                <a16:creationId xmlns:a16="http://schemas.microsoft.com/office/drawing/2014/main" id="{961C536C-38A6-D0BA-9F7D-0512C22B7D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688" y="1125538"/>
            <a:ext cx="1757362" cy="5589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26" name="Picture 7">
            <a:extLst>
              <a:ext uri="{FF2B5EF4-FFF2-40B4-BE49-F238E27FC236}">
                <a16:creationId xmlns:a16="http://schemas.microsoft.com/office/drawing/2014/main" id="{F80A7835-8FD6-8719-7944-58E7A2D9DE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2500" y="2133600"/>
            <a:ext cx="2209800" cy="3333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96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69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>
            <a:extLst>
              <a:ext uri="{FF2B5EF4-FFF2-40B4-BE49-F238E27FC236}">
                <a16:creationId xmlns:a16="http://schemas.microsoft.com/office/drawing/2014/main" id="{E0F377ED-6F95-99DD-042C-8F025E213455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609600" y="304800"/>
            <a:ext cx="7772400" cy="1470025"/>
          </a:xfrm>
        </p:spPr>
        <p:txBody>
          <a:bodyPr anchor="ctr"/>
          <a:lstStyle/>
          <a:p>
            <a:pPr eaLnBrk="1" hangingPunct="1"/>
            <a:r>
              <a:rPr lang="sk-SK" altLang="sk-SK" sz="4400">
                <a:latin typeface="Arial Black" panose="020B0A04020102020204" pitchFamily="34" charset="0"/>
              </a:rPr>
              <a:t>Zvony</a:t>
            </a:r>
          </a:p>
        </p:txBody>
      </p:sp>
      <p:sp>
        <p:nvSpPr>
          <p:cNvPr id="4099" name="Rectangle 3">
            <a:extLst>
              <a:ext uri="{FF2B5EF4-FFF2-40B4-BE49-F238E27FC236}">
                <a16:creationId xmlns:a16="http://schemas.microsoft.com/office/drawing/2014/main" id="{F4EA4F02-6E73-459D-01B1-40098CE69877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/>
          <a:p>
            <a:pPr eaLnBrk="1" hangingPunct="1"/>
            <a:endParaRPr lang="en-US" altLang="sk-SK" sz="3200"/>
          </a:p>
        </p:txBody>
      </p:sp>
      <p:pic>
        <p:nvPicPr>
          <p:cNvPr id="4100" name="Picture 4">
            <a:extLst>
              <a:ext uri="{FF2B5EF4-FFF2-40B4-BE49-F238E27FC236}">
                <a16:creationId xmlns:a16="http://schemas.microsoft.com/office/drawing/2014/main" id="{3D6211E6-FA6C-E63A-3156-5DB419D915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2057400"/>
            <a:ext cx="3143250" cy="419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1" name="Picture 5">
            <a:extLst>
              <a:ext uri="{FF2B5EF4-FFF2-40B4-BE49-F238E27FC236}">
                <a16:creationId xmlns:a16="http://schemas.microsoft.com/office/drawing/2014/main" id="{A1CD7408-6069-4ED2-8857-88A07DC865C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0" y="2514600"/>
            <a:ext cx="5105400" cy="3421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8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>
            <a:extLst>
              <a:ext uri="{FF2B5EF4-FFF2-40B4-BE49-F238E27FC236}">
                <a16:creationId xmlns:a16="http://schemas.microsoft.com/office/drawing/2014/main" id="{1C18D51B-EACB-868B-F34A-E526F1C763F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sk-SK" altLang="sk-SK">
                <a:latin typeface="Arial Black" panose="020B0A04020102020204" pitchFamily="34" charset="0"/>
              </a:rPr>
              <a:t>Zvončeky</a:t>
            </a:r>
          </a:p>
        </p:txBody>
      </p:sp>
      <p:pic>
        <p:nvPicPr>
          <p:cNvPr id="31747" name="Picture 4">
            <a:extLst>
              <a:ext uri="{FF2B5EF4-FFF2-40B4-BE49-F238E27FC236}">
                <a16:creationId xmlns:a16="http://schemas.microsoft.com/office/drawing/2014/main" id="{DA2EF001-8401-C69F-4B40-E113A7FC4A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1371600"/>
            <a:ext cx="3108325" cy="4144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48" name="Picture 5">
            <a:extLst>
              <a:ext uri="{FF2B5EF4-FFF2-40B4-BE49-F238E27FC236}">
                <a16:creationId xmlns:a16="http://schemas.microsoft.com/office/drawing/2014/main" id="{A1D65784-05DD-91FD-2D55-A7A436FD0A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1905000"/>
            <a:ext cx="4144963" cy="3108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17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746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>
            <a:extLst>
              <a:ext uri="{FF2B5EF4-FFF2-40B4-BE49-F238E27FC236}">
                <a16:creationId xmlns:a16="http://schemas.microsoft.com/office/drawing/2014/main" id="{7E4DFEF9-14D6-57A6-1B2C-D73BFCE892B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sk-SK" altLang="sk-SK">
                <a:latin typeface="Arial Black" panose="020B0A04020102020204" pitchFamily="34" charset="0"/>
              </a:rPr>
              <a:t>Sakristia</a:t>
            </a:r>
          </a:p>
        </p:txBody>
      </p:sp>
      <p:sp>
        <p:nvSpPr>
          <p:cNvPr id="32771" name="Rectangle 3">
            <a:extLst>
              <a:ext uri="{FF2B5EF4-FFF2-40B4-BE49-F238E27FC236}">
                <a16:creationId xmlns:a16="http://schemas.microsoft.com/office/drawing/2014/main" id="{6C558EA3-9218-D730-DC19-9CD9A8518CD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altLang="sk-SK"/>
          </a:p>
        </p:txBody>
      </p:sp>
      <p:pic>
        <p:nvPicPr>
          <p:cNvPr id="32772" name="Picture 4">
            <a:extLst>
              <a:ext uri="{FF2B5EF4-FFF2-40B4-BE49-F238E27FC236}">
                <a16:creationId xmlns:a16="http://schemas.microsoft.com/office/drawing/2014/main" id="{141668D1-B821-4A46-AE48-C07390F320C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276600"/>
            <a:ext cx="4144963" cy="3108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73" name="Picture 5">
            <a:extLst>
              <a:ext uri="{FF2B5EF4-FFF2-40B4-BE49-F238E27FC236}">
                <a16:creationId xmlns:a16="http://schemas.microsoft.com/office/drawing/2014/main" id="{94E955AA-61C4-93F2-CD5F-6EB4B7B6FB2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371600"/>
            <a:ext cx="4144963" cy="3108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07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22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>
            <a:extLst>
              <a:ext uri="{FF2B5EF4-FFF2-40B4-BE49-F238E27FC236}">
                <a16:creationId xmlns:a16="http://schemas.microsoft.com/office/drawing/2014/main" id="{6DFD3E35-D3D7-B971-2AB3-26E2C00911F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sk-SK" altLang="sk-SK">
                <a:latin typeface="Arial Black" panose="020B0A04020102020204" pitchFamily="34" charset="0"/>
              </a:rPr>
              <a:t>Kľakadlo</a:t>
            </a:r>
          </a:p>
        </p:txBody>
      </p:sp>
      <p:pic>
        <p:nvPicPr>
          <p:cNvPr id="33795" name="Picture 4">
            <a:extLst>
              <a:ext uri="{FF2B5EF4-FFF2-40B4-BE49-F238E27FC236}">
                <a16:creationId xmlns:a16="http://schemas.microsoft.com/office/drawing/2014/main" id="{D757E539-A240-2101-2592-97F35A04511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6563" y="1752600"/>
            <a:ext cx="5730875" cy="4297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48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81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>
            <a:extLst>
              <a:ext uri="{FF2B5EF4-FFF2-40B4-BE49-F238E27FC236}">
                <a16:creationId xmlns:a16="http://schemas.microsoft.com/office/drawing/2014/main" id="{B59A3F18-7140-DBCD-9E13-61827C6BCCE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sk-SK" altLang="sk-SK" sz="4000">
                <a:latin typeface="Arial Black" panose="020B0A04020102020204" pitchFamily="34" charset="0"/>
              </a:rPr>
              <a:t>Predsieň kostola (pitvorec)</a:t>
            </a:r>
          </a:p>
        </p:txBody>
      </p:sp>
      <p:pic>
        <p:nvPicPr>
          <p:cNvPr id="5123" name="Picture 6">
            <a:extLst>
              <a:ext uri="{FF2B5EF4-FFF2-40B4-BE49-F238E27FC236}">
                <a16:creationId xmlns:a16="http://schemas.microsoft.com/office/drawing/2014/main" id="{945E6197-95AD-175B-8322-29006D8D40A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524000"/>
            <a:ext cx="4144963" cy="3108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4" name="Picture 7">
            <a:extLst>
              <a:ext uri="{FF2B5EF4-FFF2-40B4-BE49-F238E27FC236}">
                <a16:creationId xmlns:a16="http://schemas.microsoft.com/office/drawing/2014/main" id="{198293D6-FAD9-1188-5F0E-7013DBF2DE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0" y="3429000"/>
            <a:ext cx="4144963" cy="3108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>
            <a:extLst>
              <a:ext uri="{FF2B5EF4-FFF2-40B4-BE49-F238E27FC236}">
                <a16:creationId xmlns:a16="http://schemas.microsoft.com/office/drawing/2014/main" id="{7349603A-3FC3-6350-A585-D32AAF67A09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sk-SK" altLang="sk-SK">
                <a:latin typeface="Arial Black" panose="020B0A04020102020204" pitchFamily="34" charset="0"/>
              </a:rPr>
              <a:t>Svätenička</a:t>
            </a:r>
          </a:p>
        </p:txBody>
      </p:sp>
      <p:pic>
        <p:nvPicPr>
          <p:cNvPr id="6147" name="Picture 6">
            <a:extLst>
              <a:ext uri="{FF2B5EF4-FFF2-40B4-BE49-F238E27FC236}">
                <a16:creationId xmlns:a16="http://schemas.microsoft.com/office/drawing/2014/main" id="{9E905882-9ADE-A6B4-3E39-1598B6A68F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5163" y="1905000"/>
            <a:ext cx="5273675" cy="3954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>
            <a:extLst>
              <a:ext uri="{FF2B5EF4-FFF2-40B4-BE49-F238E27FC236}">
                <a16:creationId xmlns:a16="http://schemas.microsoft.com/office/drawing/2014/main" id="{FA3C6046-F983-7CB8-C208-4A1A621500F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sk-SK" altLang="sk-SK">
                <a:latin typeface="Arial Black" panose="020B0A04020102020204" pitchFamily="34" charset="0"/>
              </a:rPr>
              <a:t>Loď kostola</a:t>
            </a:r>
          </a:p>
        </p:txBody>
      </p:sp>
      <p:pic>
        <p:nvPicPr>
          <p:cNvPr id="7171" name="Picture 5">
            <a:extLst>
              <a:ext uri="{FF2B5EF4-FFF2-40B4-BE49-F238E27FC236}">
                <a16:creationId xmlns:a16="http://schemas.microsoft.com/office/drawing/2014/main" id="{7FBBCFA8-564D-F9D7-8B12-B72BF0023A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2400" y="3048000"/>
            <a:ext cx="4800600" cy="3600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2" name="Picture 6">
            <a:extLst>
              <a:ext uri="{FF2B5EF4-FFF2-40B4-BE49-F238E27FC236}">
                <a16:creationId xmlns:a16="http://schemas.microsoft.com/office/drawing/2014/main" id="{9CCA01D0-64EC-F368-A05B-7A81F13841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295400"/>
            <a:ext cx="4144963" cy="3108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>
            <a:extLst>
              <a:ext uri="{FF2B5EF4-FFF2-40B4-BE49-F238E27FC236}">
                <a16:creationId xmlns:a16="http://schemas.microsoft.com/office/drawing/2014/main" id="{F8DE3323-52E2-C404-7C55-56A19186E5A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sk-SK" altLang="sk-SK">
                <a:latin typeface="Arial Black" panose="020B0A04020102020204" pitchFamily="34" charset="0"/>
              </a:rPr>
              <a:t>Lavice</a:t>
            </a:r>
          </a:p>
        </p:txBody>
      </p:sp>
      <p:pic>
        <p:nvPicPr>
          <p:cNvPr id="8195" name="Picture 5">
            <a:extLst>
              <a:ext uri="{FF2B5EF4-FFF2-40B4-BE49-F238E27FC236}">
                <a16:creationId xmlns:a16="http://schemas.microsoft.com/office/drawing/2014/main" id="{BA0DF232-D5CB-7B0A-B8D5-DAFEB46DA7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5900" y="1524000"/>
            <a:ext cx="6172200" cy="4629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>
            <a:extLst>
              <a:ext uri="{FF2B5EF4-FFF2-40B4-BE49-F238E27FC236}">
                <a16:creationId xmlns:a16="http://schemas.microsoft.com/office/drawing/2014/main" id="{9801A6EB-F472-0B4F-83EF-8A2778EC39C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sk-SK" altLang="sk-SK">
                <a:latin typeface="Arial Black" panose="020B0A04020102020204" pitchFamily="34" charset="0"/>
              </a:rPr>
              <a:t>Spovednica</a:t>
            </a:r>
          </a:p>
        </p:txBody>
      </p:sp>
      <p:pic>
        <p:nvPicPr>
          <p:cNvPr id="9219" name="Picture 6">
            <a:extLst>
              <a:ext uri="{FF2B5EF4-FFF2-40B4-BE49-F238E27FC236}">
                <a16:creationId xmlns:a16="http://schemas.microsoft.com/office/drawing/2014/main" id="{379F18CF-036D-1D8A-5826-7FFF1950B9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524000"/>
            <a:ext cx="3025775" cy="403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0" name="Picture 7">
            <a:extLst>
              <a:ext uri="{FF2B5EF4-FFF2-40B4-BE49-F238E27FC236}">
                <a16:creationId xmlns:a16="http://schemas.microsoft.com/office/drawing/2014/main" id="{848D9F7B-1CB5-5A01-6042-1D28F885EA1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0" y="2057400"/>
            <a:ext cx="4144963" cy="3108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2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>
            <a:extLst>
              <a:ext uri="{FF2B5EF4-FFF2-40B4-BE49-F238E27FC236}">
                <a16:creationId xmlns:a16="http://schemas.microsoft.com/office/drawing/2014/main" id="{F7FA002F-6A5E-03BC-3F48-5F66F0BDAA9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sk-SK" altLang="sk-SK">
                <a:latin typeface="Arial Black" panose="020B0A04020102020204" pitchFamily="34" charset="0"/>
              </a:rPr>
              <a:t>Krížová cesta</a:t>
            </a:r>
          </a:p>
        </p:txBody>
      </p:sp>
      <p:pic>
        <p:nvPicPr>
          <p:cNvPr id="10243" name="Picture 5">
            <a:extLst>
              <a:ext uri="{FF2B5EF4-FFF2-40B4-BE49-F238E27FC236}">
                <a16:creationId xmlns:a16="http://schemas.microsoft.com/office/drawing/2014/main" id="{DA158952-73E8-F2E2-ABC5-70D5324805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1295400"/>
            <a:ext cx="4144963" cy="3108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4" name="Picture 6">
            <a:extLst>
              <a:ext uri="{FF2B5EF4-FFF2-40B4-BE49-F238E27FC236}">
                <a16:creationId xmlns:a16="http://schemas.microsoft.com/office/drawing/2014/main" id="{D16FE196-07D9-D56B-EB7B-9705DDEF8D4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3581400"/>
            <a:ext cx="1768475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5" name="Picture 7">
            <a:extLst>
              <a:ext uri="{FF2B5EF4-FFF2-40B4-BE49-F238E27FC236}">
                <a16:creationId xmlns:a16="http://schemas.microsoft.com/office/drawing/2014/main" id="{AC9DB253-B387-E163-0625-E6C4EA5F880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4953000"/>
            <a:ext cx="2225675" cy="1668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6" name="Picture 8">
            <a:extLst>
              <a:ext uri="{FF2B5EF4-FFF2-40B4-BE49-F238E27FC236}">
                <a16:creationId xmlns:a16="http://schemas.microsoft.com/office/drawing/2014/main" id="{8B41AA42-DA1F-4FB5-5B8D-A8ACA2A5DE7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4953000"/>
            <a:ext cx="2225675" cy="1668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7" name="Picture 9">
            <a:extLst>
              <a:ext uri="{FF2B5EF4-FFF2-40B4-BE49-F238E27FC236}">
                <a16:creationId xmlns:a16="http://schemas.microsoft.com/office/drawing/2014/main" id="{F9B4FE80-D6D4-0976-7EE3-28C223FF69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600" y="3581400"/>
            <a:ext cx="1782763" cy="1336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3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4" grpId="0"/>
    </p:bldLst>
  </p:timing>
</p:sld>
</file>

<file path=ppt/theme/theme1.xml><?xml version="1.0" encoding="utf-8"?>
<a:theme xmlns:a="http://schemas.openxmlformats.org/drawingml/2006/main" name="Predvolený návrh">
  <a:themeElements>
    <a:clrScheme name="Predvolený návrh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Predvolený návrh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Predvolený návrh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dvolený návrh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dvolený návrh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dvolený návrh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dvolený návrh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dvolený návrh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dvolený návrh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dvolený návrh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dvolený návrh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dvolený návrh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dvolený návrh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dvolený návrh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234</TotalTime>
  <Words>69</Words>
  <Application>Microsoft Office PowerPoint</Application>
  <PresentationFormat>Prezentácia na obrazovke (4:3)</PresentationFormat>
  <Paragraphs>32</Paragraphs>
  <Slides>32</Slides>
  <Notes>0</Notes>
  <HiddenSlides>0</HiddenSlides>
  <MMClips>0</MMClips>
  <ScaleCrop>false</ScaleCrop>
  <HeadingPairs>
    <vt:vector size="6" baseType="variant">
      <vt:variant>
        <vt:lpstr>Použité písma</vt:lpstr>
      </vt:variant>
      <vt:variant>
        <vt:i4>3</vt:i4>
      </vt:variant>
      <vt:variant>
        <vt:lpstr>Motív</vt:lpstr>
      </vt:variant>
      <vt:variant>
        <vt:i4>1</vt:i4>
      </vt:variant>
      <vt:variant>
        <vt:lpstr>Nadpisy snímok</vt:lpstr>
      </vt:variant>
      <vt:variant>
        <vt:i4>32</vt:i4>
      </vt:variant>
    </vt:vector>
  </HeadingPairs>
  <TitlesOfParts>
    <vt:vector size="36" baseType="lpstr">
      <vt:lpstr>Arial</vt:lpstr>
      <vt:lpstr>Calibri</vt:lpstr>
      <vt:lpstr>Arial Black</vt:lpstr>
      <vt:lpstr>Predvolený návrh</vt:lpstr>
      <vt:lpstr>Kostol</vt:lpstr>
      <vt:lpstr>Veža</vt:lpstr>
      <vt:lpstr>Zvony</vt:lpstr>
      <vt:lpstr>Predsieň kostola (pitvorec)</vt:lpstr>
      <vt:lpstr>Svätenička</vt:lpstr>
      <vt:lpstr>Loď kostola</vt:lpstr>
      <vt:lpstr>Lavice</vt:lpstr>
      <vt:lpstr>Spovednica</vt:lpstr>
      <vt:lpstr>Krížová cesta</vt:lpstr>
      <vt:lpstr>Konsekračné kríže</vt:lpstr>
      <vt:lpstr>Bočný oltár</vt:lpstr>
      <vt:lpstr>Sochy a obrazy</vt:lpstr>
      <vt:lpstr>Chórus</vt:lpstr>
      <vt:lpstr>Organ</vt:lpstr>
      <vt:lpstr>Svätyňa (presbytérium)</vt:lpstr>
      <vt:lpstr>Oltár (obetný stôl)</vt:lpstr>
      <vt:lpstr>Hlavný oltár</vt:lpstr>
      <vt:lpstr>Ambona</vt:lpstr>
      <vt:lpstr>Sedes</vt:lpstr>
      <vt:lpstr>Svieca</vt:lpstr>
      <vt:lpstr>Večné svetlo</vt:lpstr>
      <vt:lpstr>Svätostánok (Tabernakulum)</vt:lpstr>
      <vt:lpstr>Abak</vt:lpstr>
      <vt:lpstr>Stolík na obetné dary</vt:lpstr>
      <vt:lpstr>Stolík na knihy</vt:lpstr>
      <vt:lpstr>Stojan na misál (pulpit)</vt:lpstr>
      <vt:lpstr>Paškál</vt:lpstr>
      <vt:lpstr>Krstiteľnica</vt:lpstr>
      <vt:lpstr>Kríž (procesiový, oltárny,...)</vt:lpstr>
      <vt:lpstr>Zvončeky</vt:lpstr>
      <vt:lpstr>Sakristia</vt:lpstr>
      <vt:lpstr>Kľakadlo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admin</cp:lastModifiedBy>
  <cp:revision>6</cp:revision>
  <cp:lastPrinted>1601-01-01T00:00:00Z</cp:lastPrinted>
  <dcterms:created xsi:type="dcterms:W3CDTF">1601-01-01T00:00:00Z</dcterms:created>
  <dcterms:modified xsi:type="dcterms:W3CDTF">2023-08-14T21:10:53Z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</Properties>
</file>