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76" r:id="rId3"/>
    <p:sldId id="279" r:id="rId4"/>
    <p:sldId id="296" r:id="rId5"/>
    <p:sldId id="277" r:id="rId6"/>
    <p:sldId id="281" r:id="rId7"/>
    <p:sldId id="278" r:id="rId8"/>
    <p:sldId id="282" r:id="rId9"/>
    <p:sldId id="283" r:id="rId10"/>
    <p:sldId id="284" r:id="rId11"/>
    <p:sldId id="285" r:id="rId12"/>
    <p:sldId id="286" r:id="rId13"/>
    <p:sldId id="288" r:id="rId14"/>
    <p:sldId id="287" r:id="rId15"/>
    <p:sldId id="289" r:id="rId16"/>
    <p:sldId id="312" r:id="rId17"/>
    <p:sldId id="292" r:id="rId18"/>
    <p:sldId id="293" r:id="rId19"/>
    <p:sldId id="294" r:id="rId20"/>
    <p:sldId id="290" r:id="rId21"/>
    <p:sldId id="310" r:id="rId22"/>
    <p:sldId id="311" r:id="rId23"/>
    <p:sldId id="297" r:id="rId24"/>
    <p:sldId id="298" r:id="rId25"/>
    <p:sldId id="299" r:id="rId26"/>
    <p:sldId id="300" r:id="rId27"/>
    <p:sldId id="301" r:id="rId28"/>
    <p:sldId id="303" r:id="rId29"/>
    <p:sldId id="304" r:id="rId30"/>
    <p:sldId id="305" r:id="rId31"/>
    <p:sldId id="306" r:id="rId32"/>
    <p:sldId id="307" r:id="rId33"/>
    <p:sldId id="308" r:id="rId34"/>
    <p:sldId id="309" r:id="rId35"/>
    <p:sldId id="275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46" autoAdjust="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9C716147-E5C0-4121-1495-21F8BA6B448D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5FF2B2BA-20C4-784D-4A20-76AB4AE0082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6C9F1D51-ABA2-7755-8290-CE1B108E182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00F1C5BD-075B-9AA9-195A-B3327B7456C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sk-SK">
                <a:latin typeface="Arial" charset="0"/>
              </a:endParaRPr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9D0AC548-F0BB-C4B9-61C6-3219DF862D2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sk-SK">
                <a:latin typeface="Arial" charset="0"/>
              </a:endParaRPr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E970C834-ECF6-EA15-A2C7-C9AFFADDC2B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sk-SK">
                <a:latin typeface="Arial" charset="0"/>
              </a:endParaRP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18256105-3A0E-37F7-2CBE-E4A2FC0023C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sk-SK">
                <a:latin typeface="Arial" charset="0"/>
              </a:endParaRPr>
            </a:p>
          </p:txBody>
        </p:sp>
      </p:grpSp>
      <p:sp>
        <p:nvSpPr>
          <p:cNvPr id="409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4097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251525D4-5730-CE6D-B2E0-603FA0D2D5B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37464CD7-5E7C-FCAD-0E8D-AAF91392BE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F58298EA-C58A-56AE-EBFF-C6D283A5D0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2276E0-0251-4A1A-AD01-11864104D4D2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360954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5733284-1F2B-26E7-FCE6-6363E09B0E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88B7957-8287-22A1-AE22-AF134B55B1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996968F-4133-138D-72A4-644E2BFAD5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30884-FBF2-4CCC-88D0-72913008E7A9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083496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ECFB4E80-5178-3714-3240-CEF38A8CD9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E3CFCCBF-5FD6-16B8-F6D0-40DFFE402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CC57E62-CE37-1FBD-EB09-FE18DC79FB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21BE9-703B-4641-BDF1-4B255F635BC3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61279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Dva objekty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838200" y="1905000"/>
            <a:ext cx="3927475" cy="2019300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838200" y="4076700"/>
            <a:ext cx="3927475" cy="2019300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half" idx="3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344B3AC4-5DC6-1881-DB6A-9771D9CFD5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3848D094-366B-B6DE-2CA7-02EA1940A8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791CF091-1070-E042-84DD-0CBEE30F0B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C68A7-B20B-488D-AC3D-3C916B3F3322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521004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380651B-ED12-975F-1DA7-688EB34DA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2BD6AE42-296C-F042-E519-96B5D067B2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5B4B181-67E0-7A8A-A47F-61F0A01A41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92457-4BE8-4C3F-BF3E-66CCD37960E8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526736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FF28BAF0-1571-4329-E8A9-B29C01C4F7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489F1610-A72A-2D4A-40E8-A4C1B6AB8E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C21233E-0C6D-3E4A-5082-C514D1A03E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77676-E84B-426D-89B1-94E917F3CC53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425424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E5B3F166-96B0-D101-5D8E-16F4298F3A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01691B32-41F0-FA71-AC2A-36BE3F0C1F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3CF3F2E2-BC01-3593-BD8B-16ACB0C1BB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4C875-40A8-44E3-8B27-EEDB50F96A8A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616222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8F3EEF6-45F3-D07E-38A9-F90B0C196C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4FB36FF9-7C42-17F4-66EE-B6E77C32B6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9B2FE1EE-1D0E-65FF-005B-1AC3480FE6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60F14-C007-4C30-A8EC-00691A5E2A9C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199547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B06EE08A-C55F-4B3C-3AFB-C81EDFA063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251CE8B1-1639-699A-8AB8-BA18CEEBEC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362D9A90-0336-E58C-2CE8-C8EA56C8B1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60A46-5280-4B2E-A6C4-7258213F6C5F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416182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6778A42A-40D9-0151-AA61-A34D43B9C9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293352DD-2062-3EEC-178D-8F134D8FE2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C8AF45BD-2D45-4434-1D4F-C26EE7853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ADC6C-D4D5-48CB-9F26-02B32964F1E1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354418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3343494-DC44-6F25-4409-37FE33779C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1CCF730-5600-1129-B26C-5AC0BCB8EB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05188B5A-789A-0AC1-F19B-0265576499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5A727-2FC3-4467-8434-03BB0C91EE14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003625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F2560217-4F77-2177-1CF4-D8035E6E58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17660037-4E29-416E-52A5-88DB232631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017F533B-7D2C-7779-2507-DDDFA1C3AC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51FED-50E2-49B7-B78F-D187355C0AFB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21350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F060F681-7776-52D0-6F17-C275B2D7744E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>
              <a:extLst>
                <a:ext uri="{FF2B5EF4-FFF2-40B4-BE49-F238E27FC236}">
                  <a16:creationId xmlns:a16="http://schemas.microsoft.com/office/drawing/2014/main" id="{EFF86D51-95FA-A3D5-EFB7-F65FF741D40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2C59219E-4A82-E9C7-CB7D-B952D1A25E5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34" name="Freeform 5">
              <a:extLst>
                <a:ext uri="{FF2B5EF4-FFF2-40B4-BE49-F238E27FC236}">
                  <a16:creationId xmlns:a16="http://schemas.microsoft.com/office/drawing/2014/main" id="{BCCA6FC1-309C-FE3C-DD39-E66255CACDE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9942" name="Freeform 6">
              <a:extLst>
                <a:ext uri="{FF2B5EF4-FFF2-40B4-BE49-F238E27FC236}">
                  <a16:creationId xmlns:a16="http://schemas.microsoft.com/office/drawing/2014/main" id="{DB001C7E-A77C-41A0-77B4-0D7F7D391AC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sk-SK">
                <a:latin typeface="Arial" charset="0"/>
              </a:endParaRPr>
            </a:p>
          </p:txBody>
        </p:sp>
        <p:sp>
          <p:nvSpPr>
            <p:cNvPr id="39943" name="Freeform 7">
              <a:extLst>
                <a:ext uri="{FF2B5EF4-FFF2-40B4-BE49-F238E27FC236}">
                  <a16:creationId xmlns:a16="http://schemas.microsoft.com/office/drawing/2014/main" id="{127C1DFA-B1FC-8BA4-1C07-628033B1A45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sk-SK">
                <a:latin typeface="Arial" charset="0"/>
              </a:endParaRPr>
            </a:p>
          </p:txBody>
        </p:sp>
        <p:sp>
          <p:nvSpPr>
            <p:cNvPr id="39944" name="Freeform 8">
              <a:extLst>
                <a:ext uri="{FF2B5EF4-FFF2-40B4-BE49-F238E27FC236}">
                  <a16:creationId xmlns:a16="http://schemas.microsoft.com/office/drawing/2014/main" id="{4D112938-DE7B-68EF-FD20-BE079D0941C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sk-SK">
                <a:latin typeface="Arial" charset="0"/>
              </a:endParaRPr>
            </a:p>
          </p:txBody>
        </p:sp>
        <p:sp>
          <p:nvSpPr>
            <p:cNvPr id="39945" name="Freeform 9">
              <a:extLst>
                <a:ext uri="{FF2B5EF4-FFF2-40B4-BE49-F238E27FC236}">
                  <a16:creationId xmlns:a16="http://schemas.microsoft.com/office/drawing/2014/main" id="{55E4E09C-585F-9666-B39C-784DA7BEBEB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sk-SK">
                <a:latin typeface="Arial" charset="0"/>
              </a:endParaRPr>
            </a:p>
          </p:txBody>
        </p:sp>
        <p:sp>
          <p:nvSpPr>
            <p:cNvPr id="39946" name="Freeform 10">
              <a:extLst>
                <a:ext uri="{FF2B5EF4-FFF2-40B4-BE49-F238E27FC236}">
                  <a16:creationId xmlns:a16="http://schemas.microsoft.com/office/drawing/2014/main" id="{AC3A7D96-6532-CF50-57F7-822907B71EC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sk-SK">
                <a:latin typeface="Arial" charset="0"/>
              </a:endParaRPr>
            </a:p>
          </p:txBody>
        </p:sp>
      </p:grpSp>
      <p:sp>
        <p:nvSpPr>
          <p:cNvPr id="39947" name="Rectangle 11">
            <a:extLst>
              <a:ext uri="{FF2B5EF4-FFF2-40B4-BE49-F238E27FC236}">
                <a16:creationId xmlns:a16="http://schemas.microsoft.com/office/drawing/2014/main" id="{5B4A352E-7AE9-3667-A3F0-BD9C221AC61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9948" name="Rectangle 12">
            <a:extLst>
              <a:ext uri="{FF2B5EF4-FFF2-40B4-BE49-F238E27FC236}">
                <a16:creationId xmlns:a16="http://schemas.microsoft.com/office/drawing/2014/main" id="{BC97D778-887E-A569-B188-B7948EA729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9949" name="Rectangle 13">
            <a:extLst>
              <a:ext uri="{FF2B5EF4-FFF2-40B4-BE49-F238E27FC236}">
                <a16:creationId xmlns:a16="http://schemas.microsoft.com/office/drawing/2014/main" id="{E281232A-6E91-509A-9658-162434300F0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29FB397-96FD-4C3E-857F-21C94780A062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  <p:sp>
        <p:nvSpPr>
          <p:cNvPr id="39950" name="Rectangle 14">
            <a:extLst>
              <a:ext uri="{FF2B5EF4-FFF2-40B4-BE49-F238E27FC236}">
                <a16:creationId xmlns:a16="http://schemas.microsoft.com/office/drawing/2014/main" id="{1B2C9A3E-BBA9-80AC-54E9-AD280DF0CA9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 predlohy nadpisov.</a:t>
            </a:r>
          </a:p>
        </p:txBody>
      </p:sp>
      <p:sp>
        <p:nvSpPr>
          <p:cNvPr id="39951" name="Rectangle 15">
            <a:extLst>
              <a:ext uri="{FF2B5EF4-FFF2-40B4-BE49-F238E27FC236}">
                <a16:creationId xmlns:a16="http://schemas.microsoft.com/office/drawing/2014/main" id="{0134C84A-2F9A-7062-5E6D-8A070D2E143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5F510B1A-C525-1EDB-99ED-BED743E9E0B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68313" y="1773238"/>
            <a:ext cx="8374062" cy="2808287"/>
          </a:xfrm>
        </p:spPr>
        <p:txBody>
          <a:bodyPr/>
          <a:lstStyle/>
          <a:p>
            <a:pPr algn="ctr" eaLnBrk="1" hangingPunct="1">
              <a:defRPr/>
            </a:pPr>
            <a:r>
              <a:rPr lang="sk-SK" sz="7200" b="0"/>
              <a:t>Liturgické úkony a postoje</a:t>
            </a:r>
            <a:endParaRPr lang="en-US" sz="7200" b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739B5A1D-E49F-CCDB-9406-D469FDC96A65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4572000" y="1916113"/>
            <a:ext cx="4248150" cy="381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sk-SK" sz="3200">
                <a:solidFill>
                  <a:schemeClr val="folHlink"/>
                </a:solidFill>
                <a:latin typeface="Arial" charset="0"/>
              </a:rPr>
              <a:t>Keď sedíme v kostole, znamená to, že sa nikam neponáhľame, ale máme čas na Pána Ježiša. Máme čas ho počúvať.</a:t>
            </a:r>
            <a:endParaRPr lang="sk-SK" sz="32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9EBC6E8-AD94-DB82-F1B1-C39160362F6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11188" y="476250"/>
            <a:ext cx="7704137" cy="719138"/>
          </a:xfrm>
        </p:spPr>
        <p:txBody>
          <a:bodyPr/>
          <a:lstStyle/>
          <a:p>
            <a:pPr eaLnBrk="1" hangingPunct="1">
              <a:defRPr/>
            </a:pPr>
            <a:r>
              <a:rPr lang="sk-SK" b="0"/>
              <a:t>sedenie</a:t>
            </a:r>
            <a:endParaRPr lang="en-US" b="0"/>
          </a:p>
        </p:txBody>
      </p:sp>
      <p:sp>
        <p:nvSpPr>
          <p:cNvPr id="53252" name="Line 4">
            <a:extLst>
              <a:ext uri="{FF2B5EF4-FFF2-40B4-BE49-F238E27FC236}">
                <a16:creationId xmlns:a16="http://schemas.microsoft.com/office/drawing/2014/main" id="{B09F551B-2FA9-1D9F-206C-394D8F57A17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625" y="1268413"/>
            <a:ext cx="7777163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12293" name="Picture 6" descr="sedenie">
            <a:extLst>
              <a:ext uri="{FF2B5EF4-FFF2-40B4-BE49-F238E27FC236}">
                <a16:creationId xmlns:a16="http://schemas.microsoft.com/office/drawing/2014/main" id="{C3E87A92-67DB-6936-EE1B-3D183F5C4E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8" t="4247"/>
          <a:stretch>
            <a:fillRect/>
          </a:stretch>
        </p:blipFill>
        <p:spPr bwMode="auto">
          <a:xfrm>
            <a:off x="684213" y="1628775"/>
            <a:ext cx="3524250" cy="486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build="p"/>
      <p:bldP spid="532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3F3B8AC6-3360-FBBE-E3B6-9A86E21E1482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4572000" y="1916113"/>
            <a:ext cx="4248150" cy="381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sk-SK" sz="3200">
                <a:solidFill>
                  <a:schemeClr val="folHlink"/>
                </a:solidFill>
                <a:latin typeface="Arial" charset="0"/>
              </a:rPr>
              <a:t>Je symbolom pripravenosti, bdelosti.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sk-SK" sz="3200">
                <a:solidFill>
                  <a:schemeClr val="folHlink"/>
                </a:solidFill>
                <a:latin typeface="Arial" charset="0"/>
              </a:rPr>
              <a:t>Kto stojí, nespí, je pripravený urobiť nejakú úlohu.</a:t>
            </a:r>
            <a:endParaRPr lang="sk-SK" sz="32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1C841266-96F4-A934-0680-74B470135D9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11188" y="476250"/>
            <a:ext cx="7704137" cy="719138"/>
          </a:xfrm>
        </p:spPr>
        <p:txBody>
          <a:bodyPr/>
          <a:lstStyle/>
          <a:p>
            <a:pPr eaLnBrk="1" hangingPunct="1">
              <a:defRPr/>
            </a:pPr>
            <a:r>
              <a:rPr lang="sk-SK" b="0"/>
              <a:t>státie</a:t>
            </a:r>
            <a:endParaRPr lang="en-US" b="0"/>
          </a:p>
        </p:txBody>
      </p:sp>
      <p:sp>
        <p:nvSpPr>
          <p:cNvPr id="54276" name="Line 4">
            <a:extLst>
              <a:ext uri="{FF2B5EF4-FFF2-40B4-BE49-F238E27FC236}">
                <a16:creationId xmlns:a16="http://schemas.microsoft.com/office/drawing/2014/main" id="{422B9B15-E195-3B96-39EA-74028596428E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625" y="1268413"/>
            <a:ext cx="7777163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13317" name="Picture 5" descr="statie2">
            <a:extLst>
              <a:ext uri="{FF2B5EF4-FFF2-40B4-BE49-F238E27FC236}">
                <a16:creationId xmlns:a16="http://schemas.microsoft.com/office/drawing/2014/main" id="{47BC4474-644F-54F7-6611-D6EE462216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844675"/>
            <a:ext cx="3175000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build="p"/>
      <p:bldP spid="5427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9B53BA0A-85F7-B6F1-0008-EA587985D500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4572000" y="1916113"/>
            <a:ext cx="4248150" cy="381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sk-SK" sz="3200">
                <a:solidFill>
                  <a:schemeClr val="folHlink"/>
                </a:solidFill>
                <a:latin typeface="Arial" charset="0"/>
              </a:rPr>
              <a:t>Znamená ochotu slúžiť.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sk-SK" sz="3200">
                <a:solidFill>
                  <a:schemeClr val="folHlink"/>
                </a:solidFill>
                <a:latin typeface="Arial" charset="0"/>
              </a:rPr>
              <a:t>	(Služba kráľovi)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sk-SK" sz="3200">
                <a:solidFill>
                  <a:schemeClr val="folHlink"/>
                </a:solidFill>
                <a:latin typeface="Arial" charset="0"/>
              </a:rPr>
              <a:t>Zložené ruky vyjadrujú, že modlitba má stúpať hore k Bohu.</a:t>
            </a:r>
            <a:endParaRPr lang="sk-SK" sz="32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45EAB410-6689-72B9-961F-BB81ABB84B2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11188" y="476250"/>
            <a:ext cx="7704137" cy="719138"/>
          </a:xfrm>
        </p:spPr>
        <p:txBody>
          <a:bodyPr/>
          <a:lstStyle/>
          <a:p>
            <a:pPr eaLnBrk="1" hangingPunct="1">
              <a:defRPr/>
            </a:pPr>
            <a:r>
              <a:rPr lang="sk-SK" b="0"/>
              <a:t>zloženie rúk</a:t>
            </a:r>
            <a:endParaRPr lang="en-US" b="0"/>
          </a:p>
        </p:txBody>
      </p:sp>
      <p:sp>
        <p:nvSpPr>
          <p:cNvPr id="55300" name="Line 4">
            <a:extLst>
              <a:ext uri="{FF2B5EF4-FFF2-40B4-BE49-F238E27FC236}">
                <a16:creationId xmlns:a16="http://schemas.microsoft.com/office/drawing/2014/main" id="{24135AFA-7026-6113-DBAA-7BD89621081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625" y="1268413"/>
            <a:ext cx="7777163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14341" name="Picture 6" descr="zopnute ruky1">
            <a:extLst>
              <a:ext uri="{FF2B5EF4-FFF2-40B4-BE49-F238E27FC236}">
                <a16:creationId xmlns:a16="http://schemas.microsoft.com/office/drawing/2014/main" id="{ED846EBE-0116-A2D3-56D3-C644F1F607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628775"/>
            <a:ext cx="2808288" cy="229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7" descr="zopnute ruky2">
            <a:extLst>
              <a:ext uri="{FF2B5EF4-FFF2-40B4-BE49-F238E27FC236}">
                <a16:creationId xmlns:a16="http://schemas.microsoft.com/office/drawing/2014/main" id="{7ED4B333-FBE3-ECB9-5910-92BECC5A93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7" b="12463"/>
          <a:stretch>
            <a:fillRect/>
          </a:stretch>
        </p:blipFill>
        <p:spPr bwMode="auto">
          <a:xfrm>
            <a:off x="971550" y="4005263"/>
            <a:ext cx="2881313" cy="227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build="p"/>
      <p:bldP spid="5529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4F4AB492-D64A-ADB6-D15C-CA882EEA7A96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4572000" y="1916113"/>
            <a:ext cx="4248150" cy="381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sk-SK" sz="3200">
                <a:solidFill>
                  <a:schemeClr val="folHlink"/>
                </a:solidFill>
                <a:latin typeface="Arial" charset="0"/>
              </a:rPr>
              <a:t>Vyjadruje sa tým </a:t>
            </a:r>
            <a:r>
              <a:rPr lang="sk-SK" sz="3200" b="1">
                <a:solidFill>
                  <a:schemeClr val="folHlink"/>
                </a:solidFill>
                <a:latin typeface="Arial" charset="0"/>
              </a:rPr>
              <a:t>odpustenie, priateľstvo, jednota</a:t>
            </a:r>
            <a:r>
              <a:rPr lang="sk-SK" sz="3200">
                <a:solidFill>
                  <a:schemeClr val="folHlink"/>
                </a:solidFill>
                <a:latin typeface="Arial" charset="0"/>
              </a:rPr>
              <a:t>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sk-SK" sz="3200">
                <a:solidFill>
                  <a:schemeClr val="folHlink"/>
                </a:solidFill>
                <a:latin typeface="Arial" charset="0"/>
              </a:rPr>
              <a:t>Pri podávaní rúk sa pozeráme priamo do očí. </a:t>
            </a:r>
            <a:endParaRPr lang="sk-SK" sz="32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2819CE9D-6136-289E-92DB-CCFB9FC12B9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11188" y="476250"/>
            <a:ext cx="7704137" cy="719138"/>
          </a:xfrm>
        </p:spPr>
        <p:txBody>
          <a:bodyPr/>
          <a:lstStyle/>
          <a:p>
            <a:pPr eaLnBrk="1" hangingPunct="1">
              <a:defRPr/>
            </a:pPr>
            <a:r>
              <a:rPr lang="sk-SK" b="0"/>
              <a:t>podanie rúk</a:t>
            </a:r>
            <a:endParaRPr lang="en-US" b="0"/>
          </a:p>
        </p:txBody>
      </p:sp>
      <p:sp>
        <p:nvSpPr>
          <p:cNvPr id="57348" name="Line 4">
            <a:extLst>
              <a:ext uri="{FF2B5EF4-FFF2-40B4-BE49-F238E27FC236}">
                <a16:creationId xmlns:a16="http://schemas.microsoft.com/office/drawing/2014/main" id="{7DAD9453-0802-8EF4-9869-F4011EC7EF4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625" y="1268413"/>
            <a:ext cx="7777163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15365" name="Picture 6" descr="podanie ruk">
            <a:extLst>
              <a:ext uri="{FF2B5EF4-FFF2-40B4-BE49-F238E27FC236}">
                <a16:creationId xmlns:a16="http://schemas.microsoft.com/office/drawing/2014/main" id="{2AE604F9-B715-0C7C-B1BD-E6F326038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4" t="12085" r="2539" b="4620"/>
          <a:stretch>
            <a:fillRect/>
          </a:stretch>
        </p:blipFill>
        <p:spPr bwMode="auto">
          <a:xfrm>
            <a:off x="539750" y="1989138"/>
            <a:ext cx="4032250" cy="347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build="p"/>
      <p:bldP spid="5734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4F8267E6-2393-B3F9-3F3D-AE5DF9F5CECC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4572000" y="1916113"/>
            <a:ext cx="4248150" cy="381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sk-SK" sz="3200">
                <a:solidFill>
                  <a:schemeClr val="folHlink"/>
                </a:solidFill>
                <a:latin typeface="Arial" charset="0"/>
              </a:rPr>
              <a:t>Rozopäté ruky kňaza pri modlitbe pripomínajú, že Boh nás pozýva k sebe.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sk-SK" sz="3200">
                <a:solidFill>
                  <a:schemeClr val="folHlink"/>
                </a:solidFill>
                <a:latin typeface="Arial" charset="0"/>
              </a:rPr>
              <a:t>Keď máme niekoho radi a chceme mu ísť naproti, natiahneme k nemu ruky.</a:t>
            </a:r>
            <a:endParaRPr lang="sk-SK" sz="32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F97B4A71-7524-19F5-1CD5-739EBA9A518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11188" y="476250"/>
            <a:ext cx="7704137" cy="719138"/>
          </a:xfrm>
        </p:spPr>
        <p:txBody>
          <a:bodyPr/>
          <a:lstStyle/>
          <a:p>
            <a:pPr eaLnBrk="1" hangingPunct="1">
              <a:defRPr/>
            </a:pPr>
            <a:r>
              <a:rPr lang="sk-SK" b="0"/>
              <a:t>rozopäté ruky</a:t>
            </a:r>
            <a:endParaRPr lang="en-US" b="0"/>
          </a:p>
        </p:txBody>
      </p:sp>
      <p:sp>
        <p:nvSpPr>
          <p:cNvPr id="56324" name="Line 4">
            <a:extLst>
              <a:ext uri="{FF2B5EF4-FFF2-40B4-BE49-F238E27FC236}">
                <a16:creationId xmlns:a16="http://schemas.microsoft.com/office/drawing/2014/main" id="{AD730A22-7FAD-E78E-9E53-CA04126383F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625" y="1268413"/>
            <a:ext cx="7777163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16389" name="Picture 6" descr="rozopnute ruky">
            <a:extLst>
              <a:ext uri="{FF2B5EF4-FFF2-40B4-BE49-F238E27FC236}">
                <a16:creationId xmlns:a16="http://schemas.microsoft.com/office/drawing/2014/main" id="{B5D4DBCA-F3CF-3378-A2CB-58A558B4B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7"/>
          <a:stretch>
            <a:fillRect/>
          </a:stretch>
        </p:blipFill>
        <p:spPr bwMode="auto">
          <a:xfrm>
            <a:off x="611188" y="1700213"/>
            <a:ext cx="3354387" cy="469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build="p"/>
      <p:bldP spid="563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8A26CEF2-900D-E1AE-6711-0BFBB7ED1AE0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4859338" y="1916113"/>
            <a:ext cx="3960812" cy="381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/>
            </a:pPr>
            <a:r>
              <a:rPr lang="sk-SK" altLang="sk-SK" sz="3200">
                <a:solidFill>
                  <a:schemeClr val="folHlink"/>
                </a:solidFill>
              </a:rPr>
              <a:t>Vyjadruje radosť a pripravenosť k službe. Teda nie „zmätok na bojisku“, ani „ťahanie nôh“, ani „poklus“. </a:t>
            </a:r>
            <a:endParaRPr lang="sk-SK" altLang="sk-SK" sz="32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3CFEEEC-244D-CED3-B975-82737CBBEEC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11188" y="476250"/>
            <a:ext cx="7704137" cy="719138"/>
          </a:xfrm>
        </p:spPr>
        <p:txBody>
          <a:bodyPr/>
          <a:lstStyle/>
          <a:p>
            <a:pPr eaLnBrk="1" hangingPunct="1">
              <a:defRPr/>
            </a:pPr>
            <a:r>
              <a:rPr lang="sk-SK" b="0"/>
              <a:t>chôdza</a:t>
            </a:r>
            <a:endParaRPr lang="en-US" b="0"/>
          </a:p>
        </p:txBody>
      </p:sp>
      <p:sp>
        <p:nvSpPr>
          <p:cNvPr id="58372" name="Line 4">
            <a:extLst>
              <a:ext uri="{FF2B5EF4-FFF2-40B4-BE49-F238E27FC236}">
                <a16:creationId xmlns:a16="http://schemas.microsoft.com/office/drawing/2014/main" id="{1D4B91DD-3A3E-2E08-5E9C-2BAE8083124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625" y="1268413"/>
            <a:ext cx="7777163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17413" name="Picture 6" descr="chodza">
            <a:extLst>
              <a:ext uri="{FF2B5EF4-FFF2-40B4-BE49-F238E27FC236}">
                <a16:creationId xmlns:a16="http://schemas.microsoft.com/office/drawing/2014/main" id="{85C73603-5E98-90C8-C075-6964B81930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9"/>
          <a:stretch>
            <a:fillRect/>
          </a:stretch>
        </p:blipFill>
        <p:spPr bwMode="auto">
          <a:xfrm>
            <a:off x="684213" y="1628775"/>
            <a:ext cx="4175125" cy="387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build="p"/>
      <p:bldP spid="5837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C001A237-DB22-1FDB-6582-AB870E27E94D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4572000" y="2708275"/>
            <a:ext cx="3960813" cy="381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/>
            </a:pPr>
            <a:r>
              <a:rPr lang="sk-SK" altLang="sk-SK" sz="32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Symbolizuje našu hriešnosť.</a:t>
            </a:r>
            <a:r>
              <a:rPr lang="sk-SK" altLang="sk-SK" sz="3200">
                <a:solidFill>
                  <a:srgbClr val="FFFF66"/>
                </a:solidFill>
              </a:rPr>
              <a:t> 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B3ED7C21-2B53-8718-8051-4BFACFB7B569}"/>
              </a:ext>
            </a:extLst>
          </p:cNvPr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611188" y="476250"/>
            <a:ext cx="7704137" cy="719138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b="0"/>
              <a:t>bitie v prsia</a:t>
            </a:r>
            <a:endParaRPr lang="en-US" altLang="sk-SK" b="0"/>
          </a:p>
        </p:txBody>
      </p:sp>
      <p:sp>
        <p:nvSpPr>
          <p:cNvPr id="58372" name="Line 4">
            <a:extLst>
              <a:ext uri="{FF2B5EF4-FFF2-40B4-BE49-F238E27FC236}">
                <a16:creationId xmlns:a16="http://schemas.microsoft.com/office/drawing/2014/main" id="{E3D634AE-FE83-A950-ECE4-EAB33BD399B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625" y="1268413"/>
            <a:ext cx="7777163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18437" name="Picture 6">
            <a:extLst>
              <a:ext uri="{FF2B5EF4-FFF2-40B4-BE49-F238E27FC236}">
                <a16:creationId xmlns:a16="http://schemas.microsoft.com/office/drawing/2014/main" id="{2ABE72E6-B4F4-8087-320C-9AFC7935AE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628775"/>
            <a:ext cx="2249487" cy="479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build="p"/>
      <p:bldP spid="5837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6F19B728-F1C1-24A4-74C6-88CB0F4A36D3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4859338" y="1916113"/>
            <a:ext cx="3960812" cy="381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sk-SK" sz="3200">
                <a:solidFill>
                  <a:schemeClr val="folHlink"/>
                </a:solidFill>
                <a:latin typeface="Arial" charset="0"/>
              </a:rPr>
              <a:t>Pripomína nám, že Pán Ježiš z lásky k nám zomrel na kríži.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sk-SK" sz="3200">
                <a:solidFill>
                  <a:schemeClr val="folHlink"/>
                </a:solidFill>
                <a:latin typeface="Arial" charset="0"/>
              </a:rPr>
              <a:t>Aj my by sme mali pre neho niečo obetovať. </a:t>
            </a:r>
            <a:endParaRPr lang="sk-SK" sz="32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32A169BD-2FF3-3B11-8CAF-1DCEA4BFB40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11188" y="476250"/>
            <a:ext cx="7704137" cy="719138"/>
          </a:xfrm>
        </p:spPr>
        <p:txBody>
          <a:bodyPr/>
          <a:lstStyle/>
          <a:p>
            <a:pPr eaLnBrk="1" hangingPunct="1">
              <a:defRPr/>
            </a:pPr>
            <a:r>
              <a:rPr lang="sk-SK" b="0"/>
              <a:t>znamenie kríža</a:t>
            </a:r>
            <a:endParaRPr lang="en-US" b="0"/>
          </a:p>
        </p:txBody>
      </p:sp>
      <p:sp>
        <p:nvSpPr>
          <p:cNvPr id="61444" name="Line 4">
            <a:extLst>
              <a:ext uri="{FF2B5EF4-FFF2-40B4-BE49-F238E27FC236}">
                <a16:creationId xmlns:a16="http://schemas.microsoft.com/office/drawing/2014/main" id="{92448440-7A57-C446-04DE-B6851379D86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625" y="1268413"/>
            <a:ext cx="7777163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61446" name="Line 6">
            <a:extLst>
              <a:ext uri="{FF2B5EF4-FFF2-40B4-BE49-F238E27FC236}">
                <a16:creationId xmlns:a16="http://schemas.microsoft.com/office/drawing/2014/main" id="{958D20DC-55F1-26AC-9C6B-695962012B0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4425" y="3068638"/>
            <a:ext cx="252095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61447" name="Line 7">
            <a:extLst>
              <a:ext uri="{FF2B5EF4-FFF2-40B4-BE49-F238E27FC236}">
                <a16:creationId xmlns:a16="http://schemas.microsoft.com/office/drawing/2014/main" id="{5F79757D-175B-1C9D-7463-1795222D15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38388" y="2132013"/>
            <a:ext cx="0" cy="3313112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1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build="p"/>
      <p:bldP spid="6144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DE800364-7E3A-D0E6-4AE5-0316D899845C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4859338" y="1916113"/>
            <a:ext cx="4033837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sk-SK" sz="3200">
                <a:solidFill>
                  <a:schemeClr val="folHlink"/>
                </a:solidFill>
                <a:latin typeface="Arial" charset="0"/>
              </a:rPr>
              <a:t>Robíme ho na začiatku a na konci sv. omše.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sk-SK" sz="3200">
                <a:solidFill>
                  <a:schemeClr val="folHlink"/>
                </a:solidFill>
                <a:latin typeface="Arial" charset="0"/>
              </a:rPr>
              <a:t>Taktiež na začiatku a konci modlitby.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sk-SK" sz="3200">
                <a:solidFill>
                  <a:schemeClr val="folHlink"/>
                </a:solidFill>
                <a:latin typeface="Arial" charset="0"/>
              </a:rPr>
              <a:t>Pozor, aby to nebolo ometanie!!!</a:t>
            </a:r>
            <a:endParaRPr lang="sk-SK" sz="32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7FEEB98B-FF14-7C46-CD06-FC59AC0EB05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11188" y="476250"/>
            <a:ext cx="7704137" cy="719138"/>
          </a:xfrm>
        </p:spPr>
        <p:txBody>
          <a:bodyPr/>
          <a:lstStyle/>
          <a:p>
            <a:pPr eaLnBrk="1" hangingPunct="1">
              <a:defRPr/>
            </a:pPr>
            <a:r>
              <a:rPr lang="sk-SK" b="0"/>
              <a:t>veľký kríž (prežehnanie)</a:t>
            </a:r>
            <a:endParaRPr lang="en-US" b="0"/>
          </a:p>
        </p:txBody>
      </p:sp>
      <p:sp>
        <p:nvSpPr>
          <p:cNvPr id="62468" name="Line 4">
            <a:extLst>
              <a:ext uri="{FF2B5EF4-FFF2-40B4-BE49-F238E27FC236}">
                <a16:creationId xmlns:a16="http://schemas.microsoft.com/office/drawing/2014/main" id="{C5A121DD-FEB9-FC5F-C6CE-3B3A487B8C3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625" y="1268413"/>
            <a:ext cx="7777163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62469" name="Line 5">
            <a:extLst>
              <a:ext uri="{FF2B5EF4-FFF2-40B4-BE49-F238E27FC236}">
                <a16:creationId xmlns:a16="http://schemas.microsoft.com/office/drawing/2014/main" id="{28C9EE73-DD4F-204A-FEE0-BB973BA6A0B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4425" y="3068638"/>
            <a:ext cx="252095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62470" name="Line 6">
            <a:extLst>
              <a:ext uri="{FF2B5EF4-FFF2-40B4-BE49-F238E27FC236}">
                <a16:creationId xmlns:a16="http://schemas.microsoft.com/office/drawing/2014/main" id="{94FBBF16-C700-6535-7F4E-1D62C02384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38388" y="2132013"/>
            <a:ext cx="0" cy="3313112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2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build="p"/>
      <p:bldP spid="6246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CF33C451-D328-04D0-1A8F-963B83CE3721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2339975" y="1700213"/>
            <a:ext cx="6553200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sk-SK" sz="3200" b="1">
                <a:solidFill>
                  <a:schemeClr val="tx2"/>
                </a:solidFill>
                <a:latin typeface="Arial" charset="0"/>
              </a:rPr>
              <a:t>Na čele</a:t>
            </a:r>
            <a:r>
              <a:rPr lang="sk-SK" sz="3200">
                <a:solidFill>
                  <a:schemeClr val="folHlink"/>
                </a:solidFill>
                <a:latin typeface="Arial" charset="0"/>
              </a:rPr>
              <a:t> – o slovách Pána Ježiša budem </a:t>
            </a:r>
            <a:r>
              <a:rPr lang="sk-SK" sz="3200" b="1">
                <a:solidFill>
                  <a:schemeClr val="folHlink"/>
                </a:solidFill>
                <a:latin typeface="Arial" charset="0"/>
              </a:rPr>
              <a:t>rozmýšľať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sk-SK" sz="3200" b="1">
              <a:solidFill>
                <a:schemeClr val="folHlink"/>
              </a:solidFill>
              <a:latin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sk-SK" sz="3200" b="1">
                <a:solidFill>
                  <a:schemeClr val="tx2"/>
                </a:solidFill>
                <a:latin typeface="Arial" charset="0"/>
              </a:rPr>
              <a:t>Na ústach</a:t>
            </a:r>
            <a:r>
              <a:rPr lang="sk-SK" sz="3200">
                <a:solidFill>
                  <a:schemeClr val="folHlink"/>
                </a:solidFill>
                <a:latin typeface="Arial" charset="0"/>
              </a:rPr>
              <a:t> – o slovách Pána Ježiša budem </a:t>
            </a:r>
            <a:r>
              <a:rPr lang="sk-SK" sz="3200" b="1">
                <a:solidFill>
                  <a:schemeClr val="folHlink"/>
                </a:solidFill>
                <a:latin typeface="Arial" charset="0"/>
              </a:rPr>
              <a:t>hovoriť</a:t>
            </a:r>
            <a:r>
              <a:rPr lang="sk-SK" sz="3200">
                <a:solidFill>
                  <a:schemeClr val="folHlink"/>
                </a:solidFill>
                <a:latin typeface="Arial" charset="0"/>
              </a:rPr>
              <a:t>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sk-SK" sz="3200">
              <a:solidFill>
                <a:schemeClr val="folHlink"/>
              </a:solidFill>
              <a:latin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sk-SK" sz="3200" b="1">
                <a:solidFill>
                  <a:schemeClr val="tx2"/>
                </a:solidFill>
                <a:latin typeface="Arial" charset="0"/>
              </a:rPr>
              <a:t>Na srdci</a:t>
            </a:r>
            <a:r>
              <a:rPr lang="sk-SK" sz="3200">
                <a:solidFill>
                  <a:schemeClr val="folHlink"/>
                </a:solidFill>
                <a:latin typeface="Arial" charset="0"/>
              </a:rPr>
              <a:t> – slová Pána Ježiša chcem </a:t>
            </a:r>
            <a:r>
              <a:rPr lang="sk-SK" sz="3200" b="1">
                <a:solidFill>
                  <a:schemeClr val="folHlink"/>
                </a:solidFill>
                <a:latin typeface="Arial" charset="0"/>
              </a:rPr>
              <a:t>uchovať v srdci</a:t>
            </a:r>
            <a:endParaRPr lang="sk-SK" sz="32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DA60DF89-99A9-7415-4B15-29A2953DA9C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11188" y="476250"/>
            <a:ext cx="7704137" cy="719138"/>
          </a:xfrm>
        </p:spPr>
        <p:txBody>
          <a:bodyPr/>
          <a:lstStyle/>
          <a:p>
            <a:pPr eaLnBrk="1" hangingPunct="1">
              <a:defRPr/>
            </a:pPr>
            <a:r>
              <a:rPr lang="sk-SK" b="0"/>
              <a:t>3x malý kríž </a:t>
            </a:r>
            <a:r>
              <a:rPr lang="sk-SK" sz="2800" b="0"/>
              <a:t>(pred Evanjeliom)</a:t>
            </a:r>
            <a:endParaRPr lang="en-US" sz="2800" b="0"/>
          </a:p>
        </p:txBody>
      </p:sp>
      <p:sp>
        <p:nvSpPr>
          <p:cNvPr id="63492" name="Line 4">
            <a:extLst>
              <a:ext uri="{FF2B5EF4-FFF2-40B4-BE49-F238E27FC236}">
                <a16:creationId xmlns:a16="http://schemas.microsoft.com/office/drawing/2014/main" id="{0A50E30C-741E-F551-073F-72251CE7629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625" y="1268413"/>
            <a:ext cx="7777163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63493" name="Line 5">
            <a:extLst>
              <a:ext uri="{FF2B5EF4-FFF2-40B4-BE49-F238E27FC236}">
                <a16:creationId xmlns:a16="http://schemas.microsoft.com/office/drawing/2014/main" id="{0C2C1576-F9B6-1616-F0DC-3E2C084D53FB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1989138"/>
            <a:ext cx="57785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63494" name="Line 6">
            <a:extLst>
              <a:ext uri="{FF2B5EF4-FFF2-40B4-BE49-F238E27FC236}">
                <a16:creationId xmlns:a16="http://schemas.microsoft.com/office/drawing/2014/main" id="{07F0E7DB-85C9-E520-49C9-306E3B1651F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19250" y="1700213"/>
            <a:ext cx="1588" cy="7207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63495" name="Line 7">
            <a:extLst>
              <a:ext uri="{FF2B5EF4-FFF2-40B4-BE49-F238E27FC236}">
                <a16:creationId xmlns:a16="http://schemas.microsoft.com/office/drawing/2014/main" id="{4C2D5B9E-F814-A9DD-0143-9443D685407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0325" y="3646488"/>
            <a:ext cx="57785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63496" name="Line 8">
            <a:extLst>
              <a:ext uri="{FF2B5EF4-FFF2-40B4-BE49-F238E27FC236}">
                <a16:creationId xmlns:a16="http://schemas.microsoft.com/office/drawing/2014/main" id="{97BD0068-6405-4C22-713A-BD26F611241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17663" y="3357563"/>
            <a:ext cx="1587" cy="7207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63497" name="Line 9">
            <a:extLst>
              <a:ext uri="{FF2B5EF4-FFF2-40B4-BE49-F238E27FC236}">
                <a16:creationId xmlns:a16="http://schemas.microsoft.com/office/drawing/2014/main" id="{5CADBF8C-9A64-4CD2-66E4-0C2416F174C4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5302250"/>
            <a:ext cx="57785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63498" name="Line 10">
            <a:extLst>
              <a:ext uri="{FF2B5EF4-FFF2-40B4-BE49-F238E27FC236}">
                <a16:creationId xmlns:a16="http://schemas.microsoft.com/office/drawing/2014/main" id="{F33B7D12-A643-D8A6-AFBF-95E357DD347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19250" y="5013325"/>
            <a:ext cx="1588" cy="7207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3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3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build="p"/>
      <p:bldP spid="6349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3145ACC3-03FD-9C30-DB53-B38DAA4B5A3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250825" y="1341438"/>
            <a:ext cx="8569325" cy="3887787"/>
          </a:xfrm>
        </p:spPr>
        <p:txBody>
          <a:bodyPr/>
          <a:lstStyle/>
          <a:p>
            <a:pPr algn="ctr" eaLnBrk="1" hangingPunct="1">
              <a:defRPr/>
            </a:pPr>
            <a:r>
              <a:rPr lang="sk-SK" sz="8000" b="0"/>
              <a:t>Naše postoje</a:t>
            </a:r>
            <a:br>
              <a:rPr lang="sk-SK" sz="8000" b="0"/>
            </a:br>
            <a:br>
              <a:rPr lang="sk-SK" sz="8000" b="0"/>
            </a:br>
            <a:r>
              <a:rPr lang="sk-SK" sz="8000" b="0"/>
              <a:t>Reč bez slov</a:t>
            </a:r>
            <a:endParaRPr lang="en-US" sz="80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6" descr="ministranti sa nudia">
            <a:extLst>
              <a:ext uri="{FF2B5EF4-FFF2-40B4-BE49-F238E27FC236}">
                <a16:creationId xmlns:a16="http://schemas.microsoft.com/office/drawing/2014/main" id="{91BF8D5C-23E3-2CDB-8BF9-F7E83453B9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700213"/>
            <a:ext cx="6175375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400" name="Rectangle 8">
            <a:extLst>
              <a:ext uri="{FF2B5EF4-FFF2-40B4-BE49-F238E27FC236}">
                <a16:creationId xmlns:a16="http://schemas.microsoft.com/office/drawing/2014/main" id="{3B7684EF-E54D-A9DC-77B5-378CB96817D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323850" y="260350"/>
            <a:ext cx="8424863" cy="1223963"/>
          </a:xfrm>
        </p:spPr>
        <p:txBody>
          <a:bodyPr/>
          <a:lstStyle/>
          <a:p>
            <a:pPr algn="ctr" eaLnBrk="1" hangingPunct="1">
              <a:defRPr/>
            </a:pPr>
            <a:r>
              <a:rPr lang="sk-SK" b="0"/>
              <a:t>Čo vyjadrujú svojím postojom títo miništranti?</a:t>
            </a:r>
            <a:endParaRPr lang="en-US" b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>
            <a:extLst>
              <a:ext uri="{FF2B5EF4-FFF2-40B4-BE49-F238E27FC236}">
                <a16:creationId xmlns:a16="http://schemas.microsoft.com/office/drawing/2014/main" id="{D9CC7122-93B2-6179-4F94-3987C8F6280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539750" y="0"/>
            <a:ext cx="8424863" cy="1223963"/>
          </a:xfrm>
        </p:spPr>
        <p:txBody>
          <a:bodyPr/>
          <a:lstStyle/>
          <a:p>
            <a:pPr algn="ctr" eaLnBrk="1" hangingPunct="1">
              <a:defRPr/>
            </a:pPr>
            <a:r>
              <a:rPr lang="sk-SK" altLang="sk-SK" sz="5400" b="0"/>
              <a:t>Liturgické úkony</a:t>
            </a:r>
            <a:endParaRPr lang="en-US" altLang="sk-SK" sz="5400" b="0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3EE84EC0-DFCF-310D-7601-2964CF0F6260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468313" y="1557338"/>
            <a:ext cx="8207375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Char char="•"/>
            </a:pPr>
            <a:r>
              <a:rPr lang="sk-SK" altLang="sk-SK" b="1">
                <a:solidFill>
                  <a:srgbClr val="FFFF66"/>
                </a:solidFill>
              </a:rPr>
              <a:t> Je dôležité uvedomiť si, že jednotnosť, harmónia pridáva liturgii na kráse. Našou snahou nech nie je drezúra, ale prirodzenosť.</a:t>
            </a:r>
            <a:br>
              <a:rPr lang="sk-SK" altLang="sk-SK" b="1">
                <a:solidFill>
                  <a:srgbClr val="FFFF66"/>
                </a:solidFill>
              </a:rPr>
            </a:br>
            <a:endParaRPr lang="sk-SK" altLang="sk-SK" b="1">
              <a:solidFill>
                <a:srgbClr val="FFFF66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Char char="•"/>
            </a:pPr>
            <a:r>
              <a:rPr lang="sk-SK" altLang="sk-SK" b="1">
                <a:solidFill>
                  <a:srgbClr val="FFFF66"/>
                </a:solidFill>
              </a:rPr>
              <a:t> Nie strnulosť, ale hĺbka vzťahu a láska k Bohu, ktorá sa má prejavovať v každom našom pohybe.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>
            <a:extLst>
              <a:ext uri="{FF2B5EF4-FFF2-40B4-BE49-F238E27FC236}">
                <a16:creationId xmlns:a16="http://schemas.microsoft.com/office/drawing/2014/main" id="{6ECD355E-AC93-311F-3354-36842EA97A28}"/>
              </a:ext>
            </a:extLst>
          </p:cNvPr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68313" y="1916113"/>
            <a:ext cx="8424862" cy="1223962"/>
          </a:xfrm>
        </p:spPr>
        <p:txBody>
          <a:bodyPr/>
          <a:lstStyle/>
          <a:p>
            <a:pPr algn="ctr" eaLnBrk="1" hangingPunct="1">
              <a:defRPr/>
            </a:pPr>
            <a:r>
              <a:rPr lang="sk-SK" sz="5400" b="0"/>
              <a:t>Súťaž</a:t>
            </a:r>
            <a:endParaRPr lang="en-US" sz="5400" b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1B132543-E9F9-CD12-8C31-F6A635F2678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539750" y="333375"/>
            <a:ext cx="7704138" cy="719138"/>
          </a:xfrm>
        </p:spPr>
        <p:txBody>
          <a:bodyPr/>
          <a:lstStyle/>
          <a:p>
            <a:pPr eaLnBrk="1" hangingPunct="1">
              <a:defRPr/>
            </a:pPr>
            <a:r>
              <a:rPr lang="sk-SK" sz="4000" b="0"/>
              <a:t>pokľaknutie</a:t>
            </a:r>
            <a:endParaRPr lang="en-US" sz="4000" b="0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CE52C51D-B824-5043-3262-6B8DD0E567FC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4572000" y="1916113"/>
            <a:ext cx="4248150" cy="381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sk-SK" sz="3200">
                <a:solidFill>
                  <a:schemeClr val="folHlink"/>
                </a:solidFill>
                <a:latin typeface="Arial" charset="0"/>
              </a:rPr>
              <a:t>Je to vzdanie </a:t>
            </a:r>
            <a:r>
              <a:rPr lang="sk-SK" sz="3200" b="1">
                <a:solidFill>
                  <a:schemeClr val="folHlink"/>
                </a:solidFill>
                <a:latin typeface="Arial" charset="0"/>
              </a:rPr>
              <a:t>úcty</a:t>
            </a:r>
            <a:r>
              <a:rPr lang="sk-SK" sz="3200">
                <a:solidFill>
                  <a:schemeClr val="folHlink"/>
                </a:solidFill>
                <a:latin typeface="Arial" charset="0"/>
              </a:rPr>
              <a:t> Pánovi Ježišovi.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sk-SK" sz="3200">
                <a:solidFill>
                  <a:schemeClr val="folHlink"/>
                </a:solidFill>
                <a:latin typeface="Arial" charset="0"/>
              </a:rPr>
              <a:t>Kľakáme si na pravé koleno smerom k bohostánku.</a:t>
            </a:r>
            <a:endParaRPr lang="sk-SK" sz="32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66564" name="Picture 4" descr="poklaknutie">
            <a:extLst>
              <a:ext uri="{FF2B5EF4-FFF2-40B4-BE49-F238E27FC236}">
                <a16:creationId xmlns:a16="http://schemas.microsoft.com/office/drawing/2014/main" id="{C5B47638-74A9-3F33-1027-8D19761B82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0" t="2829"/>
          <a:stretch>
            <a:fillRect/>
          </a:stretch>
        </p:blipFill>
        <p:spPr bwMode="auto">
          <a:xfrm>
            <a:off x="684213" y="1557338"/>
            <a:ext cx="3646487" cy="496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5" name="Line 5">
            <a:extLst>
              <a:ext uri="{FF2B5EF4-FFF2-40B4-BE49-F238E27FC236}">
                <a16:creationId xmlns:a16="http://schemas.microsoft.com/office/drawing/2014/main" id="{83C3B692-2FF7-EC0A-8937-72B9F6BBA62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188" y="1125538"/>
            <a:ext cx="7777162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  <p:bldP spid="6656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952DD373-E905-3D1A-9F7B-ECC976737483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4572000" y="1916113"/>
            <a:ext cx="4248150" cy="381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sk-SK" sz="3200">
                <a:solidFill>
                  <a:schemeClr val="folHlink"/>
                </a:solidFill>
                <a:latin typeface="Arial" charset="0"/>
              </a:rPr>
              <a:t>Vyjadrujeme tým pokoru.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sk-SK" sz="3200">
                <a:solidFill>
                  <a:schemeClr val="folHlink"/>
                </a:solidFill>
                <a:latin typeface="Arial" charset="0"/>
              </a:rPr>
              <a:t>Je prejavom klaňania sa Pánu Bohu.</a:t>
            </a:r>
            <a:endParaRPr lang="sk-SK" sz="32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67587" name="Picture 3" descr="kľačanie">
            <a:extLst>
              <a:ext uri="{FF2B5EF4-FFF2-40B4-BE49-F238E27FC236}">
                <a16:creationId xmlns:a16="http://schemas.microsoft.com/office/drawing/2014/main" id="{4ED0B76E-E0E0-57B5-AA5D-86C17426C2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1" r="2547"/>
          <a:stretch>
            <a:fillRect/>
          </a:stretch>
        </p:blipFill>
        <p:spPr bwMode="auto">
          <a:xfrm>
            <a:off x="539750" y="1844675"/>
            <a:ext cx="3600450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8" name="Rectangle 4">
            <a:extLst>
              <a:ext uri="{FF2B5EF4-FFF2-40B4-BE49-F238E27FC236}">
                <a16:creationId xmlns:a16="http://schemas.microsoft.com/office/drawing/2014/main" id="{76C5DF7C-A36E-193E-B015-D290691718E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11188" y="476250"/>
            <a:ext cx="7704137" cy="719138"/>
          </a:xfrm>
        </p:spPr>
        <p:txBody>
          <a:bodyPr/>
          <a:lstStyle/>
          <a:p>
            <a:pPr eaLnBrk="1" hangingPunct="1">
              <a:defRPr/>
            </a:pPr>
            <a:r>
              <a:rPr lang="sk-SK" b="0"/>
              <a:t>kľačanie</a:t>
            </a:r>
            <a:endParaRPr lang="en-US" b="0"/>
          </a:p>
        </p:txBody>
      </p:sp>
      <p:sp>
        <p:nvSpPr>
          <p:cNvPr id="67589" name="Line 5">
            <a:extLst>
              <a:ext uri="{FF2B5EF4-FFF2-40B4-BE49-F238E27FC236}">
                <a16:creationId xmlns:a16="http://schemas.microsoft.com/office/drawing/2014/main" id="{5453A84D-A2D2-67E5-6466-967697AD6FF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625" y="1268413"/>
            <a:ext cx="7777163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build="p"/>
      <p:bldP spid="6758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FA214813-B54F-F8A7-9C6B-12907BDA3805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4572000" y="1916113"/>
            <a:ext cx="4248150" cy="381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sk-SK" sz="3200">
                <a:solidFill>
                  <a:schemeClr val="folHlink"/>
                </a:solidFill>
                <a:latin typeface="Arial" charset="0"/>
              </a:rPr>
              <a:t>Znamená vzdanie úcty.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sk-SK" sz="3200">
                <a:solidFill>
                  <a:schemeClr val="folHlink"/>
                </a:solidFill>
                <a:latin typeface="Arial" charset="0"/>
              </a:rPr>
              <a:t>Poklonou zdravíme oltár ako najdôležitejšie miesto v kostole. </a:t>
            </a:r>
            <a:endParaRPr lang="sk-SK" sz="32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CC13DD64-3D9A-1022-0104-974C6C47836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11188" y="476250"/>
            <a:ext cx="7704137" cy="719138"/>
          </a:xfrm>
        </p:spPr>
        <p:txBody>
          <a:bodyPr/>
          <a:lstStyle/>
          <a:p>
            <a:pPr eaLnBrk="1" hangingPunct="1">
              <a:defRPr/>
            </a:pPr>
            <a:r>
              <a:rPr lang="sk-SK" b="0"/>
              <a:t>poklona (úklon hlavy)</a:t>
            </a:r>
            <a:endParaRPr lang="en-US" b="0"/>
          </a:p>
        </p:txBody>
      </p:sp>
      <p:sp>
        <p:nvSpPr>
          <p:cNvPr id="68612" name="Line 4">
            <a:extLst>
              <a:ext uri="{FF2B5EF4-FFF2-40B4-BE49-F238E27FC236}">
                <a16:creationId xmlns:a16="http://schemas.microsoft.com/office/drawing/2014/main" id="{B7AAD2F0-36CD-6885-0E88-11574558CB0E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625" y="1268413"/>
            <a:ext cx="7777163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27653" name="Picture 5" descr="uklon">
            <a:extLst>
              <a:ext uri="{FF2B5EF4-FFF2-40B4-BE49-F238E27FC236}">
                <a16:creationId xmlns:a16="http://schemas.microsoft.com/office/drawing/2014/main" id="{76973AFB-2CB0-BA27-1985-63070564D1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3"/>
          <a:stretch>
            <a:fillRect/>
          </a:stretch>
        </p:blipFill>
        <p:spPr bwMode="auto">
          <a:xfrm>
            <a:off x="684213" y="1700213"/>
            <a:ext cx="2990850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build="p"/>
      <p:bldP spid="686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FB517371-BF65-2C55-7176-DB2029BA4465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4572000" y="1916113"/>
            <a:ext cx="4248150" cy="381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sk-SK" sz="3200">
                <a:solidFill>
                  <a:schemeClr val="folHlink"/>
                </a:solidFill>
                <a:latin typeface="Arial" charset="0"/>
              </a:rPr>
              <a:t>Keď sedíme v kostole, znamená to, že sa nikam neponáhľame, ale máme čas na Pána Ježiša. Máme čas ho počúvať.</a:t>
            </a:r>
            <a:endParaRPr lang="sk-SK" sz="32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302E7881-8E53-ECE4-B35A-C28A15679CC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11188" y="476250"/>
            <a:ext cx="7704137" cy="719138"/>
          </a:xfrm>
        </p:spPr>
        <p:txBody>
          <a:bodyPr/>
          <a:lstStyle/>
          <a:p>
            <a:pPr eaLnBrk="1" hangingPunct="1">
              <a:defRPr/>
            </a:pPr>
            <a:r>
              <a:rPr lang="sk-SK" b="0"/>
              <a:t>sedenie</a:t>
            </a:r>
            <a:endParaRPr lang="en-US" b="0"/>
          </a:p>
        </p:txBody>
      </p:sp>
      <p:sp>
        <p:nvSpPr>
          <p:cNvPr id="69636" name="Line 4">
            <a:extLst>
              <a:ext uri="{FF2B5EF4-FFF2-40B4-BE49-F238E27FC236}">
                <a16:creationId xmlns:a16="http://schemas.microsoft.com/office/drawing/2014/main" id="{FB99B12C-C4A6-86BA-6A85-AE36470DC35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625" y="1268413"/>
            <a:ext cx="7777163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28677" name="Picture 5" descr="sedenie">
            <a:extLst>
              <a:ext uri="{FF2B5EF4-FFF2-40B4-BE49-F238E27FC236}">
                <a16:creationId xmlns:a16="http://schemas.microsoft.com/office/drawing/2014/main" id="{91DA11AD-F87F-7AE5-D500-93FAD70720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8" t="4247"/>
          <a:stretch>
            <a:fillRect/>
          </a:stretch>
        </p:blipFill>
        <p:spPr bwMode="auto">
          <a:xfrm>
            <a:off x="684213" y="1628775"/>
            <a:ext cx="3524250" cy="486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build="p"/>
      <p:bldP spid="6963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41E52ABE-E2CB-4D65-40B8-50C365642414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4572000" y="1916113"/>
            <a:ext cx="4248150" cy="381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sk-SK" sz="3200">
                <a:solidFill>
                  <a:schemeClr val="folHlink"/>
                </a:solidFill>
                <a:latin typeface="Arial" charset="0"/>
              </a:rPr>
              <a:t>Je symbolom pripravenosti, bdelosti.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sk-SK" sz="3200">
                <a:solidFill>
                  <a:schemeClr val="folHlink"/>
                </a:solidFill>
                <a:latin typeface="Arial" charset="0"/>
              </a:rPr>
              <a:t>Kto stojí, nespí, je pripravený urobiť nejakú úlohu.</a:t>
            </a:r>
            <a:endParaRPr lang="sk-SK" sz="32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20544ACB-4B9B-81F5-C4CB-7C52E240AE2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11188" y="476250"/>
            <a:ext cx="7704137" cy="719138"/>
          </a:xfrm>
        </p:spPr>
        <p:txBody>
          <a:bodyPr/>
          <a:lstStyle/>
          <a:p>
            <a:pPr eaLnBrk="1" hangingPunct="1">
              <a:defRPr/>
            </a:pPr>
            <a:r>
              <a:rPr lang="sk-SK" b="0"/>
              <a:t>státie</a:t>
            </a:r>
            <a:endParaRPr lang="en-US" b="0"/>
          </a:p>
        </p:txBody>
      </p:sp>
      <p:sp>
        <p:nvSpPr>
          <p:cNvPr id="70660" name="Line 4">
            <a:extLst>
              <a:ext uri="{FF2B5EF4-FFF2-40B4-BE49-F238E27FC236}">
                <a16:creationId xmlns:a16="http://schemas.microsoft.com/office/drawing/2014/main" id="{148DC602-31F6-6943-6FB6-13C50779459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625" y="1268413"/>
            <a:ext cx="7777163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29701" name="Picture 5" descr="statie2">
            <a:extLst>
              <a:ext uri="{FF2B5EF4-FFF2-40B4-BE49-F238E27FC236}">
                <a16:creationId xmlns:a16="http://schemas.microsoft.com/office/drawing/2014/main" id="{19626A03-398E-1ADE-2BE8-7618439313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844675"/>
            <a:ext cx="3175000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0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build="p"/>
      <p:bldP spid="7065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AD501883-8F5A-EFD0-49D6-2FD24905F328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4572000" y="1916113"/>
            <a:ext cx="4248150" cy="381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sk-SK" sz="3200">
                <a:solidFill>
                  <a:schemeClr val="folHlink"/>
                </a:solidFill>
                <a:latin typeface="Arial" charset="0"/>
              </a:rPr>
              <a:t>Znamená ochotu slúžiť.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sk-SK" sz="3200">
                <a:solidFill>
                  <a:schemeClr val="folHlink"/>
                </a:solidFill>
                <a:latin typeface="Arial" charset="0"/>
              </a:rPr>
              <a:t>	(Služba kráľovi)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sk-SK" sz="3200">
                <a:solidFill>
                  <a:schemeClr val="folHlink"/>
                </a:solidFill>
                <a:latin typeface="Arial" charset="0"/>
              </a:rPr>
              <a:t>Zložené ruky vyjadrujú, že modlitba má stúpať hore k Bohu.</a:t>
            </a:r>
            <a:endParaRPr lang="sk-SK" sz="32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800EE837-3850-1082-FAED-62861EB6772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11188" y="476250"/>
            <a:ext cx="7704137" cy="719138"/>
          </a:xfrm>
        </p:spPr>
        <p:txBody>
          <a:bodyPr/>
          <a:lstStyle/>
          <a:p>
            <a:pPr eaLnBrk="1" hangingPunct="1">
              <a:defRPr/>
            </a:pPr>
            <a:r>
              <a:rPr lang="sk-SK" b="0"/>
              <a:t>zloženie rúk</a:t>
            </a:r>
            <a:endParaRPr lang="en-US" b="0"/>
          </a:p>
        </p:txBody>
      </p:sp>
      <p:sp>
        <p:nvSpPr>
          <p:cNvPr id="72708" name="Line 4">
            <a:extLst>
              <a:ext uri="{FF2B5EF4-FFF2-40B4-BE49-F238E27FC236}">
                <a16:creationId xmlns:a16="http://schemas.microsoft.com/office/drawing/2014/main" id="{1706CAD3-295C-20B5-6113-FA7DE1BA730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625" y="1268413"/>
            <a:ext cx="7777163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30725" name="Picture 5" descr="zopnute ruky1">
            <a:extLst>
              <a:ext uri="{FF2B5EF4-FFF2-40B4-BE49-F238E27FC236}">
                <a16:creationId xmlns:a16="http://schemas.microsoft.com/office/drawing/2014/main" id="{C219A0C8-7070-253A-6170-A8CEA57989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628775"/>
            <a:ext cx="2808288" cy="229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6" descr="zopnute ruky2">
            <a:extLst>
              <a:ext uri="{FF2B5EF4-FFF2-40B4-BE49-F238E27FC236}">
                <a16:creationId xmlns:a16="http://schemas.microsoft.com/office/drawing/2014/main" id="{E5F7E0EC-C301-A1FD-5A5A-5B0E02C3C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7" b="12463"/>
          <a:stretch>
            <a:fillRect/>
          </a:stretch>
        </p:blipFill>
        <p:spPr bwMode="auto">
          <a:xfrm>
            <a:off x="971550" y="4005263"/>
            <a:ext cx="2881313" cy="227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build="p"/>
      <p:bldP spid="7270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13BAA671-F016-7A5B-FFD2-40010AC6CA54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4572000" y="1916113"/>
            <a:ext cx="4248150" cy="381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sk-SK" sz="3200">
                <a:solidFill>
                  <a:schemeClr val="folHlink"/>
                </a:solidFill>
                <a:latin typeface="Arial" charset="0"/>
              </a:rPr>
              <a:t>Vyjadruje sa tým </a:t>
            </a:r>
            <a:r>
              <a:rPr lang="sk-SK" sz="3200" b="1">
                <a:solidFill>
                  <a:schemeClr val="folHlink"/>
                </a:solidFill>
                <a:latin typeface="Arial" charset="0"/>
              </a:rPr>
              <a:t>odpustenie, priateľstvo, jednota</a:t>
            </a:r>
            <a:r>
              <a:rPr lang="sk-SK" sz="3200">
                <a:solidFill>
                  <a:schemeClr val="folHlink"/>
                </a:solidFill>
                <a:latin typeface="Arial" charset="0"/>
              </a:rPr>
              <a:t>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sk-SK" sz="3200">
                <a:solidFill>
                  <a:schemeClr val="folHlink"/>
                </a:solidFill>
                <a:latin typeface="Arial" charset="0"/>
              </a:rPr>
              <a:t>Pri podávaní rúk sa pozeráme priamo do očí. </a:t>
            </a:r>
            <a:endParaRPr lang="sk-SK" sz="32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C0EE3E82-2240-02F9-2CAE-9538630000E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11188" y="476250"/>
            <a:ext cx="7704137" cy="719138"/>
          </a:xfrm>
        </p:spPr>
        <p:txBody>
          <a:bodyPr/>
          <a:lstStyle/>
          <a:p>
            <a:pPr eaLnBrk="1" hangingPunct="1">
              <a:defRPr/>
            </a:pPr>
            <a:r>
              <a:rPr lang="sk-SK" b="0"/>
              <a:t>podanie rúk</a:t>
            </a:r>
            <a:endParaRPr lang="en-US" b="0"/>
          </a:p>
        </p:txBody>
      </p:sp>
      <p:sp>
        <p:nvSpPr>
          <p:cNvPr id="73732" name="Line 4">
            <a:extLst>
              <a:ext uri="{FF2B5EF4-FFF2-40B4-BE49-F238E27FC236}">
                <a16:creationId xmlns:a16="http://schemas.microsoft.com/office/drawing/2014/main" id="{61499C10-4D8B-55B4-FBFD-3CE446307D2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625" y="1268413"/>
            <a:ext cx="7777163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31749" name="Picture 5" descr="podanie ruk">
            <a:extLst>
              <a:ext uri="{FF2B5EF4-FFF2-40B4-BE49-F238E27FC236}">
                <a16:creationId xmlns:a16="http://schemas.microsoft.com/office/drawing/2014/main" id="{8C598F7B-2701-6E7A-DFE0-F30412BA4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4" t="12085" r="2539" b="4620"/>
          <a:stretch>
            <a:fillRect/>
          </a:stretch>
        </p:blipFill>
        <p:spPr bwMode="auto">
          <a:xfrm>
            <a:off x="539750" y="1989138"/>
            <a:ext cx="4032250" cy="347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build="p"/>
      <p:bldP spid="737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>
            <a:extLst>
              <a:ext uri="{FF2B5EF4-FFF2-40B4-BE49-F238E27FC236}">
                <a16:creationId xmlns:a16="http://schemas.microsoft.com/office/drawing/2014/main" id="{DAD91E22-2137-6A67-A2CB-194C3D2699D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/>
              <a:t>Uhádni, ako sa cítia títo „smailíkovia“:</a:t>
            </a:r>
          </a:p>
        </p:txBody>
      </p:sp>
      <p:pic>
        <p:nvPicPr>
          <p:cNvPr id="5123" name="Picture 4" descr="tvaricky">
            <a:extLst>
              <a:ext uri="{FF2B5EF4-FFF2-40B4-BE49-F238E27FC236}">
                <a16:creationId xmlns:a16="http://schemas.microsoft.com/office/drawing/2014/main" id="{1EBCC41E-4AB4-CCBD-621A-BB38A570D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492375"/>
            <a:ext cx="5688012" cy="373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1" name="Rectangle 5">
            <a:extLst>
              <a:ext uri="{FF2B5EF4-FFF2-40B4-BE49-F238E27FC236}">
                <a16:creationId xmlns:a16="http://schemas.microsoft.com/office/drawing/2014/main" id="{7E1B9B44-ED51-FD80-3E8A-19995B5BC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2205038"/>
            <a:ext cx="4608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sk-SK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1               2              3             4    </a:t>
            </a:r>
          </a:p>
        </p:txBody>
      </p:sp>
      <p:sp>
        <p:nvSpPr>
          <p:cNvPr id="45062" name="Rectangle 6">
            <a:extLst>
              <a:ext uri="{FF2B5EF4-FFF2-40B4-BE49-F238E27FC236}">
                <a16:creationId xmlns:a16="http://schemas.microsoft.com/office/drawing/2014/main" id="{CAC5E0DB-8E89-AD8D-BD98-691C8F5AE4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4292600"/>
            <a:ext cx="4608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sk-SK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5               6              7             8   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1716A7C2-607F-6380-5A8B-47336A9F48D2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4572000" y="1916113"/>
            <a:ext cx="4248150" cy="381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sk-SK" sz="3200">
                <a:solidFill>
                  <a:schemeClr val="folHlink"/>
                </a:solidFill>
                <a:latin typeface="Arial" charset="0"/>
              </a:rPr>
              <a:t>Rozopäté ruky kňaza pri modlitbe pripomínajú, že Boh nás pozýva k sebe.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sk-SK" sz="3200">
                <a:solidFill>
                  <a:schemeClr val="folHlink"/>
                </a:solidFill>
                <a:latin typeface="Arial" charset="0"/>
              </a:rPr>
              <a:t>Keď máme niekoho radi a chceme mu ísť naproti, natiahneme k nemu ruky.</a:t>
            </a:r>
            <a:endParaRPr lang="sk-SK" sz="32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70D00444-4C63-1BF3-A68F-EE1467CCAA7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11188" y="476250"/>
            <a:ext cx="7704137" cy="719138"/>
          </a:xfrm>
        </p:spPr>
        <p:txBody>
          <a:bodyPr/>
          <a:lstStyle/>
          <a:p>
            <a:pPr eaLnBrk="1" hangingPunct="1">
              <a:defRPr/>
            </a:pPr>
            <a:r>
              <a:rPr lang="sk-SK" b="0"/>
              <a:t>rozopäté ruky</a:t>
            </a:r>
            <a:endParaRPr lang="en-US" b="0"/>
          </a:p>
        </p:txBody>
      </p:sp>
      <p:sp>
        <p:nvSpPr>
          <p:cNvPr id="74756" name="Line 4">
            <a:extLst>
              <a:ext uri="{FF2B5EF4-FFF2-40B4-BE49-F238E27FC236}">
                <a16:creationId xmlns:a16="http://schemas.microsoft.com/office/drawing/2014/main" id="{3734711A-D0FC-1C2F-5A89-E3E06D222DA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625" y="1268413"/>
            <a:ext cx="7777163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32773" name="Picture 5" descr="rozopnute ruky">
            <a:extLst>
              <a:ext uri="{FF2B5EF4-FFF2-40B4-BE49-F238E27FC236}">
                <a16:creationId xmlns:a16="http://schemas.microsoft.com/office/drawing/2014/main" id="{B6E73071-CED8-7AE4-B101-107855B4D9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700213"/>
            <a:ext cx="3570287" cy="469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build="p"/>
      <p:bldP spid="7475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9A49FB84-E703-EB21-C4F7-AC6CB945A398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4859338" y="1916113"/>
            <a:ext cx="3960812" cy="381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sk-SK" sz="3200">
                <a:solidFill>
                  <a:schemeClr val="folHlink"/>
                </a:solidFill>
                <a:latin typeface="Arial" charset="0"/>
              </a:rPr>
              <a:t>Vyjadruje radosť a pripravenosť k službe. Teda nie „zmätok na bojisku“ ani „ťahanie nôh“. </a:t>
            </a:r>
            <a:endParaRPr lang="sk-SK" sz="32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BA221221-80EB-35CE-70E8-D312DCC3589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11188" y="476250"/>
            <a:ext cx="7704137" cy="719138"/>
          </a:xfrm>
        </p:spPr>
        <p:txBody>
          <a:bodyPr/>
          <a:lstStyle/>
          <a:p>
            <a:pPr eaLnBrk="1" hangingPunct="1">
              <a:defRPr/>
            </a:pPr>
            <a:r>
              <a:rPr lang="sk-SK" b="0"/>
              <a:t>chôdza</a:t>
            </a:r>
            <a:endParaRPr lang="en-US" b="0"/>
          </a:p>
        </p:txBody>
      </p:sp>
      <p:sp>
        <p:nvSpPr>
          <p:cNvPr id="75780" name="Line 4">
            <a:extLst>
              <a:ext uri="{FF2B5EF4-FFF2-40B4-BE49-F238E27FC236}">
                <a16:creationId xmlns:a16="http://schemas.microsoft.com/office/drawing/2014/main" id="{D02D7748-A0A1-2F34-9A0A-8BFC7BFA188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625" y="1268413"/>
            <a:ext cx="7777163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33797" name="Picture 5" descr="chodza">
            <a:extLst>
              <a:ext uri="{FF2B5EF4-FFF2-40B4-BE49-F238E27FC236}">
                <a16:creationId xmlns:a16="http://schemas.microsoft.com/office/drawing/2014/main" id="{E1C60C8B-7937-947A-C1A3-213B8B097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9"/>
          <a:stretch>
            <a:fillRect/>
          </a:stretch>
        </p:blipFill>
        <p:spPr bwMode="auto">
          <a:xfrm>
            <a:off x="684213" y="1628775"/>
            <a:ext cx="4175125" cy="387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build="p"/>
      <p:bldP spid="7577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AF7A8090-3DAF-AD4C-9BD5-2F21957373E0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4859338" y="1916113"/>
            <a:ext cx="3960812" cy="381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sk-SK" sz="3200">
                <a:solidFill>
                  <a:schemeClr val="folHlink"/>
                </a:solidFill>
                <a:latin typeface="Arial" charset="0"/>
              </a:rPr>
              <a:t>Pripomína nám, že Pán Ježiš z lásky k nám zomrel na kríži.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sk-SK" sz="3200">
                <a:solidFill>
                  <a:schemeClr val="folHlink"/>
                </a:solidFill>
                <a:latin typeface="Arial" charset="0"/>
              </a:rPr>
              <a:t>Aj my by sme mali pre neho niečo obetovať. </a:t>
            </a:r>
            <a:endParaRPr lang="sk-SK" sz="32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2E356684-033F-DFD6-A715-C161CCE9469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11188" y="476250"/>
            <a:ext cx="7704137" cy="719138"/>
          </a:xfrm>
        </p:spPr>
        <p:txBody>
          <a:bodyPr/>
          <a:lstStyle/>
          <a:p>
            <a:pPr eaLnBrk="1" hangingPunct="1">
              <a:defRPr/>
            </a:pPr>
            <a:r>
              <a:rPr lang="sk-SK" b="0"/>
              <a:t>znamenie kríža</a:t>
            </a:r>
            <a:endParaRPr lang="en-US" b="0"/>
          </a:p>
        </p:txBody>
      </p:sp>
      <p:sp>
        <p:nvSpPr>
          <p:cNvPr id="76804" name="Line 4">
            <a:extLst>
              <a:ext uri="{FF2B5EF4-FFF2-40B4-BE49-F238E27FC236}">
                <a16:creationId xmlns:a16="http://schemas.microsoft.com/office/drawing/2014/main" id="{E4C52DDC-014D-0FEB-F9E5-C272F3943B7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625" y="1268413"/>
            <a:ext cx="7777163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76805" name="Line 5">
            <a:extLst>
              <a:ext uri="{FF2B5EF4-FFF2-40B4-BE49-F238E27FC236}">
                <a16:creationId xmlns:a16="http://schemas.microsoft.com/office/drawing/2014/main" id="{CA749F70-24EB-EDB0-642E-5EC885FEF74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4425" y="3068638"/>
            <a:ext cx="252095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76806" name="Line 6">
            <a:extLst>
              <a:ext uri="{FF2B5EF4-FFF2-40B4-BE49-F238E27FC236}">
                <a16:creationId xmlns:a16="http://schemas.microsoft.com/office/drawing/2014/main" id="{51596589-C3B8-D339-98DE-ABFD56D418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38388" y="2132013"/>
            <a:ext cx="0" cy="3313112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6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build="p"/>
      <p:bldP spid="7680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46A81D3B-2633-0399-8859-43B8CA93267E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4859338" y="1916113"/>
            <a:ext cx="4033837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sk-SK" sz="3200">
                <a:solidFill>
                  <a:schemeClr val="folHlink"/>
                </a:solidFill>
                <a:latin typeface="Arial" charset="0"/>
              </a:rPr>
              <a:t>Robíme ho na začiatku a na konci sv. omše.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sk-SK" sz="3200">
                <a:solidFill>
                  <a:schemeClr val="folHlink"/>
                </a:solidFill>
                <a:latin typeface="Arial" charset="0"/>
              </a:rPr>
              <a:t>Taktiež na začiatku a konci modlitby.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sk-SK" sz="3200">
                <a:solidFill>
                  <a:schemeClr val="folHlink"/>
                </a:solidFill>
                <a:latin typeface="Arial" charset="0"/>
              </a:rPr>
              <a:t>Pozor, aby to nebolo ometanie!!!</a:t>
            </a:r>
            <a:endParaRPr lang="sk-SK" sz="32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EE3829F2-4533-1032-C34D-D6AAA486FA5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11188" y="476250"/>
            <a:ext cx="7704137" cy="719138"/>
          </a:xfrm>
        </p:spPr>
        <p:txBody>
          <a:bodyPr/>
          <a:lstStyle/>
          <a:p>
            <a:pPr eaLnBrk="1" hangingPunct="1">
              <a:defRPr/>
            </a:pPr>
            <a:r>
              <a:rPr lang="sk-SK" b="0"/>
              <a:t>veľký kríž (prežehnanie)</a:t>
            </a:r>
            <a:endParaRPr lang="en-US" b="0"/>
          </a:p>
        </p:txBody>
      </p:sp>
      <p:sp>
        <p:nvSpPr>
          <p:cNvPr id="77828" name="Line 4">
            <a:extLst>
              <a:ext uri="{FF2B5EF4-FFF2-40B4-BE49-F238E27FC236}">
                <a16:creationId xmlns:a16="http://schemas.microsoft.com/office/drawing/2014/main" id="{47364F80-23B2-4443-9077-48FC90AAA24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625" y="1268413"/>
            <a:ext cx="7777163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77829" name="Line 5">
            <a:extLst>
              <a:ext uri="{FF2B5EF4-FFF2-40B4-BE49-F238E27FC236}">
                <a16:creationId xmlns:a16="http://schemas.microsoft.com/office/drawing/2014/main" id="{1EB90D15-965A-6976-9F4B-8B122B2EE08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4425" y="3068638"/>
            <a:ext cx="252095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77830" name="Line 6">
            <a:extLst>
              <a:ext uri="{FF2B5EF4-FFF2-40B4-BE49-F238E27FC236}">
                <a16:creationId xmlns:a16="http://schemas.microsoft.com/office/drawing/2014/main" id="{1BFE69F2-2271-D921-8FE2-F81667AD66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38388" y="2132013"/>
            <a:ext cx="0" cy="3313112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7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build="p"/>
      <p:bldP spid="7782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917B453C-B2AD-B6C0-71C4-1174B04E4F3C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2339975" y="1700213"/>
            <a:ext cx="6553200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sk-SK" sz="3200" b="1">
                <a:solidFill>
                  <a:schemeClr val="tx2"/>
                </a:solidFill>
                <a:latin typeface="Arial" charset="0"/>
              </a:rPr>
              <a:t>Na čele</a:t>
            </a:r>
            <a:r>
              <a:rPr lang="sk-SK" sz="3200">
                <a:solidFill>
                  <a:schemeClr val="folHlink"/>
                </a:solidFill>
                <a:latin typeface="Arial" charset="0"/>
              </a:rPr>
              <a:t> – o slovách Pána Ježiša budem </a:t>
            </a:r>
            <a:r>
              <a:rPr lang="sk-SK" sz="3200" b="1">
                <a:solidFill>
                  <a:schemeClr val="folHlink"/>
                </a:solidFill>
                <a:latin typeface="Arial" charset="0"/>
              </a:rPr>
              <a:t>rozmýšľať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sk-SK" sz="3200" b="1">
              <a:solidFill>
                <a:schemeClr val="folHlink"/>
              </a:solidFill>
              <a:latin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sk-SK" sz="3200" b="1">
                <a:solidFill>
                  <a:schemeClr val="tx2"/>
                </a:solidFill>
                <a:latin typeface="Arial" charset="0"/>
              </a:rPr>
              <a:t>Na ústach</a:t>
            </a:r>
            <a:r>
              <a:rPr lang="sk-SK" sz="3200">
                <a:solidFill>
                  <a:schemeClr val="folHlink"/>
                </a:solidFill>
                <a:latin typeface="Arial" charset="0"/>
              </a:rPr>
              <a:t> – o slovách Pána Ježiša budem </a:t>
            </a:r>
            <a:r>
              <a:rPr lang="sk-SK" sz="3200" b="1">
                <a:solidFill>
                  <a:schemeClr val="folHlink"/>
                </a:solidFill>
                <a:latin typeface="Arial" charset="0"/>
              </a:rPr>
              <a:t>hovoriť</a:t>
            </a:r>
            <a:r>
              <a:rPr lang="sk-SK" sz="3200">
                <a:solidFill>
                  <a:schemeClr val="folHlink"/>
                </a:solidFill>
                <a:latin typeface="Arial" charset="0"/>
              </a:rPr>
              <a:t>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sk-SK" sz="3200">
              <a:solidFill>
                <a:schemeClr val="folHlink"/>
              </a:solidFill>
              <a:latin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sk-SK" sz="3200" b="1">
                <a:solidFill>
                  <a:schemeClr val="tx2"/>
                </a:solidFill>
                <a:latin typeface="Arial" charset="0"/>
              </a:rPr>
              <a:t>Na srdci</a:t>
            </a:r>
            <a:r>
              <a:rPr lang="sk-SK" sz="3200">
                <a:solidFill>
                  <a:schemeClr val="folHlink"/>
                </a:solidFill>
                <a:latin typeface="Arial" charset="0"/>
              </a:rPr>
              <a:t> – slová Pána Ježiša chcem </a:t>
            </a:r>
            <a:r>
              <a:rPr lang="sk-SK" sz="3200" b="1">
                <a:solidFill>
                  <a:schemeClr val="folHlink"/>
                </a:solidFill>
                <a:latin typeface="Arial" charset="0"/>
              </a:rPr>
              <a:t>uchovať v srdci</a:t>
            </a:r>
            <a:endParaRPr lang="sk-SK" sz="32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8D1CD750-EA35-4FAB-9A2D-306BAB694B2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11188" y="476250"/>
            <a:ext cx="7704137" cy="719138"/>
          </a:xfrm>
        </p:spPr>
        <p:txBody>
          <a:bodyPr/>
          <a:lstStyle/>
          <a:p>
            <a:pPr eaLnBrk="1" hangingPunct="1">
              <a:defRPr/>
            </a:pPr>
            <a:r>
              <a:rPr lang="sk-SK" b="0"/>
              <a:t>3x malý kríž </a:t>
            </a:r>
            <a:r>
              <a:rPr lang="sk-SK" sz="2800" b="0"/>
              <a:t>(pred Evanjeliom)</a:t>
            </a:r>
            <a:endParaRPr lang="en-US" sz="2800" b="0"/>
          </a:p>
        </p:txBody>
      </p:sp>
      <p:sp>
        <p:nvSpPr>
          <p:cNvPr id="78852" name="Line 4">
            <a:extLst>
              <a:ext uri="{FF2B5EF4-FFF2-40B4-BE49-F238E27FC236}">
                <a16:creationId xmlns:a16="http://schemas.microsoft.com/office/drawing/2014/main" id="{0D2E9BB5-6A41-C299-AD0D-F09C20BEDB3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625" y="1268413"/>
            <a:ext cx="7777163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78853" name="Line 5">
            <a:extLst>
              <a:ext uri="{FF2B5EF4-FFF2-40B4-BE49-F238E27FC236}">
                <a16:creationId xmlns:a16="http://schemas.microsoft.com/office/drawing/2014/main" id="{CB0DB542-91B0-C521-E896-3D97D217F979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1989138"/>
            <a:ext cx="57785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78854" name="Line 6">
            <a:extLst>
              <a:ext uri="{FF2B5EF4-FFF2-40B4-BE49-F238E27FC236}">
                <a16:creationId xmlns:a16="http://schemas.microsoft.com/office/drawing/2014/main" id="{87E167D3-FDF6-244E-7BB1-855D6B56DCC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19250" y="1700213"/>
            <a:ext cx="1588" cy="7207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78855" name="Line 7">
            <a:extLst>
              <a:ext uri="{FF2B5EF4-FFF2-40B4-BE49-F238E27FC236}">
                <a16:creationId xmlns:a16="http://schemas.microsoft.com/office/drawing/2014/main" id="{2DC3A6E8-7488-A7F0-ACC4-A1B1E9B0167A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0325" y="3646488"/>
            <a:ext cx="57785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78856" name="Line 8">
            <a:extLst>
              <a:ext uri="{FF2B5EF4-FFF2-40B4-BE49-F238E27FC236}">
                <a16:creationId xmlns:a16="http://schemas.microsoft.com/office/drawing/2014/main" id="{E863BCF9-8E25-AADB-B02C-95716D7C878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17663" y="3357563"/>
            <a:ext cx="1587" cy="7207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78857" name="Line 9">
            <a:extLst>
              <a:ext uri="{FF2B5EF4-FFF2-40B4-BE49-F238E27FC236}">
                <a16:creationId xmlns:a16="http://schemas.microsoft.com/office/drawing/2014/main" id="{1C0641F6-812A-4BA1-A536-3CA9D46F37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5302250"/>
            <a:ext cx="57785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78858" name="Line 10">
            <a:extLst>
              <a:ext uri="{FF2B5EF4-FFF2-40B4-BE49-F238E27FC236}">
                <a16:creationId xmlns:a16="http://schemas.microsoft.com/office/drawing/2014/main" id="{81EE1D42-8192-5FDB-BB1A-E79320231C4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19250" y="5013325"/>
            <a:ext cx="1588" cy="7207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78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build="p"/>
      <p:bldP spid="7885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370C461B-0ED0-1AA2-1556-D788A4FFA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2924175"/>
            <a:ext cx="5976937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sk-SK" altLang="sk-SK" sz="2300">
                <a:solidFill>
                  <a:srgbClr val="FFFF99"/>
                </a:solidFill>
                <a:latin typeface="Tahoma" panose="020B0604030504040204" pitchFamily="34" charset="0"/>
              </a:rPr>
              <a:t>© Pavol Tyrol	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sk-SK" altLang="sk-SK" sz="2300">
                <a:solidFill>
                  <a:srgbClr val="FFFF99"/>
                </a:solidFill>
                <a:latin typeface="Tahoma" panose="020B0604030504040204" pitchFamily="34" charset="0"/>
              </a:rPr>
              <a:t>2010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sk-SK" altLang="sk-SK" sz="2300">
              <a:solidFill>
                <a:srgbClr val="FFFF99"/>
              </a:solidFill>
              <a:latin typeface="Tahom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sk-SK" altLang="sk-SK" sz="1900">
                <a:solidFill>
                  <a:srgbClr val="FFFF99"/>
                </a:solidFill>
                <a:latin typeface="Tahoma" panose="020B0604030504040204" pitchFamily="34" charset="0"/>
              </a:rPr>
              <a:t>(podľa: Jozef Luscoň: </a:t>
            </a:r>
            <a:r>
              <a:rPr lang="sk-SK" altLang="sk-SK" sz="1900" i="1">
                <a:solidFill>
                  <a:srgbClr val="FFFF99"/>
                </a:solidFill>
                <a:latin typeface="Tahoma" panose="020B0604030504040204" pitchFamily="34" charset="0"/>
              </a:rPr>
              <a:t>Služba Bohu a ľuďom</a:t>
            </a:r>
            <a:r>
              <a:rPr lang="sk-SK" altLang="sk-SK" sz="1900">
                <a:solidFill>
                  <a:srgbClr val="FFFF99"/>
                </a:solidFill>
                <a:latin typeface="Tahoma" panose="020B0604030504040204" pitchFamily="34" charset="0"/>
              </a:rPr>
              <a:t>)</a:t>
            </a:r>
            <a:endParaRPr lang="cs-CZ" altLang="sk-SK" sz="1900">
              <a:solidFill>
                <a:srgbClr val="FFFF99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tvaricky">
            <a:extLst>
              <a:ext uri="{FF2B5EF4-FFF2-40B4-BE49-F238E27FC236}">
                <a16:creationId xmlns:a16="http://schemas.microsoft.com/office/drawing/2014/main" id="{99F1B03C-17B5-8CA4-6EE6-C236AAD194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771650"/>
            <a:ext cx="5688012" cy="373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0" name="Rectangle 4">
            <a:extLst>
              <a:ext uri="{FF2B5EF4-FFF2-40B4-BE49-F238E27FC236}">
                <a16:creationId xmlns:a16="http://schemas.microsoft.com/office/drawing/2014/main" id="{45561264-B1BC-DC61-F2B1-E999F7317C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1484313"/>
            <a:ext cx="4608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sk-SK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1               2              3             4    </a:t>
            </a:r>
          </a:p>
        </p:txBody>
      </p:sp>
      <p:sp>
        <p:nvSpPr>
          <p:cNvPr id="65541" name="Rectangle 5">
            <a:extLst>
              <a:ext uri="{FF2B5EF4-FFF2-40B4-BE49-F238E27FC236}">
                <a16:creationId xmlns:a16="http://schemas.microsoft.com/office/drawing/2014/main" id="{19631FC5-1027-105E-67CB-9ABABE41F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3571875"/>
            <a:ext cx="4608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sk-SK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5               6              7             8    </a:t>
            </a:r>
          </a:p>
        </p:txBody>
      </p:sp>
      <p:sp>
        <p:nvSpPr>
          <p:cNvPr id="65542" name="Rectangle 6">
            <a:extLst>
              <a:ext uri="{FF2B5EF4-FFF2-40B4-BE49-F238E27FC236}">
                <a16:creationId xmlns:a16="http://schemas.microsoft.com/office/drawing/2014/main" id="{1E1A718F-9B95-FC98-2606-8040133D7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3068638"/>
            <a:ext cx="6408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sk-SK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šťastný        smutný   prekvapený  premýšľajúci</a:t>
            </a:r>
            <a:endParaRPr lang="sk-SK" sz="2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5543" name="Rectangle 7">
            <a:extLst>
              <a:ext uri="{FF2B5EF4-FFF2-40B4-BE49-F238E27FC236}">
                <a16:creationId xmlns:a16="http://schemas.microsoft.com/office/drawing/2014/main" id="{22DD0FFB-B41C-83DA-3756-1542456DA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5300663"/>
            <a:ext cx="6408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sk-SK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nahnevaný  zmätený      zaľúbený      ospalý</a:t>
            </a:r>
            <a:endParaRPr lang="sk-SK" sz="2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C5DCDBC7-1FAB-7F9F-E7CA-9B0891079C4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68313" y="2133600"/>
            <a:ext cx="8496300" cy="3095625"/>
          </a:xfrm>
        </p:spPr>
        <p:txBody>
          <a:bodyPr/>
          <a:lstStyle/>
          <a:p>
            <a:pPr algn="ctr" eaLnBrk="1" hangingPunct="1">
              <a:defRPr/>
            </a:pPr>
            <a:r>
              <a:rPr lang="sk-SK" sz="3600" b="0"/>
              <a:t>Svojimi postojmi tela a výrazom tváre hovoríme:</a:t>
            </a:r>
            <a:br>
              <a:rPr lang="sk-SK" sz="3600" b="0"/>
            </a:br>
            <a:br>
              <a:rPr lang="sk-SK" sz="3600" b="0"/>
            </a:br>
            <a:r>
              <a:rPr lang="sk-SK" sz="3600" b="0"/>
              <a:t>1. Ako sa cítime my sami</a:t>
            </a:r>
            <a:br>
              <a:rPr lang="sk-SK" sz="3600" b="0"/>
            </a:br>
            <a:r>
              <a:rPr lang="sk-SK" sz="3600" b="0"/>
              <a:t>2. Čo cítime voči druhým</a:t>
            </a:r>
            <a:br>
              <a:rPr lang="sk-SK" sz="3600" b="0"/>
            </a:br>
            <a:r>
              <a:rPr lang="sk-SK" sz="3600" b="0"/>
              <a:t>(ako ich máme radi)</a:t>
            </a:r>
            <a:endParaRPr lang="en-US" sz="3600" b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0465DF9E-BF35-A590-3A6C-5F728E4556F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250825" y="476250"/>
            <a:ext cx="8496300" cy="1655763"/>
          </a:xfrm>
        </p:spPr>
        <p:txBody>
          <a:bodyPr/>
          <a:lstStyle/>
          <a:p>
            <a:pPr algn="ctr" eaLnBrk="1" hangingPunct="1">
              <a:defRPr/>
            </a:pPr>
            <a:r>
              <a:rPr lang="sk-SK" sz="3600" b="0"/>
              <a:t>V kostole svojimi postojmi hovoríme ako máme radi Pána Ježiša.</a:t>
            </a:r>
            <a:endParaRPr lang="en-US" sz="3600" b="0"/>
          </a:p>
        </p:txBody>
      </p:sp>
      <p:pic>
        <p:nvPicPr>
          <p:cNvPr id="8195" name="Picture 3" descr="jezis">
            <a:extLst>
              <a:ext uri="{FF2B5EF4-FFF2-40B4-BE49-F238E27FC236}">
                <a16:creationId xmlns:a16="http://schemas.microsoft.com/office/drawing/2014/main" id="{A6F7B4C8-BEFF-BF5A-BFCC-47ADCA0B80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2565400"/>
            <a:ext cx="5545138" cy="403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F8863170-C767-DC82-9D49-C0919ACAB62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539750" y="333375"/>
            <a:ext cx="7704138" cy="719138"/>
          </a:xfrm>
        </p:spPr>
        <p:txBody>
          <a:bodyPr/>
          <a:lstStyle/>
          <a:p>
            <a:pPr eaLnBrk="1" hangingPunct="1">
              <a:defRPr/>
            </a:pPr>
            <a:r>
              <a:rPr lang="sk-SK" sz="4000" b="0"/>
              <a:t>pokľaknutie</a:t>
            </a:r>
            <a:endParaRPr lang="en-US" sz="4000" b="0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9AE11005-398F-E4A2-A2ED-AA47E5990BB8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4356100" y="1628775"/>
            <a:ext cx="478790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k-SK" altLang="sk-SK">
                <a:solidFill>
                  <a:schemeClr val="folHlink"/>
                </a:solidFill>
              </a:rPr>
              <a:t>Je to vzdanie </a:t>
            </a:r>
            <a:r>
              <a:rPr lang="sk-SK" altLang="sk-SK" b="1">
                <a:solidFill>
                  <a:schemeClr val="folHlink"/>
                </a:solidFill>
              </a:rPr>
              <a:t>úcty</a:t>
            </a:r>
            <a:r>
              <a:rPr lang="sk-SK" altLang="sk-SK">
                <a:solidFill>
                  <a:schemeClr val="folHlink"/>
                </a:solidFill>
              </a:rPr>
              <a:t> Pánovi Ježišovi.</a:t>
            </a:r>
          </a:p>
          <a:p>
            <a:pPr eaLnBrk="1" hangingPunct="1"/>
            <a:r>
              <a:rPr lang="sk-SK" altLang="sk-SK">
                <a:solidFill>
                  <a:srgbClr val="FFFF66"/>
                </a:solidFill>
              </a:rPr>
              <a:t>Pokľaknutím pozdravíme Pána Ježiša vo svätostánku.</a:t>
            </a:r>
          </a:p>
          <a:p>
            <a:pPr eaLnBrk="1" hangingPunct="1"/>
            <a:r>
              <a:rPr lang="sk-SK" altLang="sk-SK">
                <a:solidFill>
                  <a:schemeClr val="folHlink"/>
                </a:solidFill>
              </a:rPr>
              <a:t>Kľakáme si na jedno koleno smerom k bohostánku, nie za chôdze.</a:t>
            </a:r>
            <a:endParaRPr lang="sk-SK" altLang="sk-SK" b="1">
              <a:solidFill>
                <a:srgbClr val="FFFF66"/>
              </a:solidFill>
            </a:endParaRPr>
          </a:p>
        </p:txBody>
      </p:sp>
      <p:pic>
        <p:nvPicPr>
          <p:cNvPr id="44036" name="Picture 4" descr="poklaknutie">
            <a:extLst>
              <a:ext uri="{FF2B5EF4-FFF2-40B4-BE49-F238E27FC236}">
                <a16:creationId xmlns:a16="http://schemas.microsoft.com/office/drawing/2014/main" id="{8B340232-797E-907E-900D-A85083E0D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0" t="2829"/>
          <a:stretch>
            <a:fillRect/>
          </a:stretch>
        </p:blipFill>
        <p:spPr bwMode="auto">
          <a:xfrm>
            <a:off x="684213" y="1557338"/>
            <a:ext cx="3646487" cy="496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7" name="Line 5">
            <a:extLst>
              <a:ext uri="{FF2B5EF4-FFF2-40B4-BE49-F238E27FC236}">
                <a16:creationId xmlns:a16="http://schemas.microsoft.com/office/drawing/2014/main" id="{972D05F2-B5C6-8D00-FD65-36EF52CFFF1F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188" y="1125538"/>
            <a:ext cx="7777162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>
            <a:extLst>
              <a:ext uri="{FF2B5EF4-FFF2-40B4-BE49-F238E27FC236}">
                <a16:creationId xmlns:a16="http://schemas.microsoft.com/office/drawing/2014/main" id="{895FA363-A57B-F8C4-3809-5A436633424D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4572000" y="1916113"/>
            <a:ext cx="4248150" cy="381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sk-SK" sz="3200">
                <a:solidFill>
                  <a:schemeClr val="folHlink"/>
                </a:solidFill>
                <a:latin typeface="Arial" charset="0"/>
              </a:rPr>
              <a:t>Vyjadrujeme tým pokoru.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sk-SK" sz="3200">
                <a:solidFill>
                  <a:schemeClr val="folHlink"/>
                </a:solidFill>
                <a:latin typeface="Arial" charset="0"/>
              </a:rPr>
              <a:t>Je prejavom klaňania sa Pánu Bohu.</a:t>
            </a:r>
            <a:endParaRPr lang="sk-SK" sz="32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50182" name="Picture 6" descr="kľačanie">
            <a:extLst>
              <a:ext uri="{FF2B5EF4-FFF2-40B4-BE49-F238E27FC236}">
                <a16:creationId xmlns:a16="http://schemas.microsoft.com/office/drawing/2014/main" id="{8762627C-6D52-FDC2-3653-3650E446B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1" r="2547"/>
          <a:stretch>
            <a:fillRect/>
          </a:stretch>
        </p:blipFill>
        <p:spPr bwMode="auto">
          <a:xfrm>
            <a:off x="539750" y="1844675"/>
            <a:ext cx="3600450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4" name="Rectangle 8">
            <a:extLst>
              <a:ext uri="{FF2B5EF4-FFF2-40B4-BE49-F238E27FC236}">
                <a16:creationId xmlns:a16="http://schemas.microsoft.com/office/drawing/2014/main" id="{FFD9F94D-C7D8-1225-D407-64950246BD0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11188" y="476250"/>
            <a:ext cx="7704137" cy="719138"/>
          </a:xfrm>
        </p:spPr>
        <p:txBody>
          <a:bodyPr/>
          <a:lstStyle/>
          <a:p>
            <a:pPr eaLnBrk="1" hangingPunct="1">
              <a:defRPr/>
            </a:pPr>
            <a:r>
              <a:rPr lang="sk-SK" b="0"/>
              <a:t>kľačanie</a:t>
            </a:r>
            <a:endParaRPr lang="en-US" b="0"/>
          </a:p>
        </p:txBody>
      </p:sp>
      <p:sp>
        <p:nvSpPr>
          <p:cNvPr id="50185" name="Line 9">
            <a:extLst>
              <a:ext uri="{FF2B5EF4-FFF2-40B4-BE49-F238E27FC236}">
                <a16:creationId xmlns:a16="http://schemas.microsoft.com/office/drawing/2014/main" id="{FFEC67BD-0BC4-8042-C18D-F55030486CFF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625" y="1268413"/>
            <a:ext cx="7777163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  <p:bldP spid="5018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76869AF5-DD88-3A79-DDBE-7A4B954BF91A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4572000" y="1916113"/>
            <a:ext cx="4248150" cy="381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k-SK" altLang="sk-SK">
                <a:solidFill>
                  <a:schemeClr val="folHlink"/>
                </a:solidFill>
              </a:rPr>
              <a:t>Znamená vzdanie úcty.</a:t>
            </a:r>
          </a:p>
          <a:p>
            <a:pPr eaLnBrk="1" hangingPunct="1"/>
            <a:r>
              <a:rPr lang="sk-SK" altLang="sk-SK">
                <a:solidFill>
                  <a:schemeClr val="folHlink"/>
                </a:solidFill>
              </a:rPr>
              <a:t>Poklonou zdravíme oltár ako najdôležitejšie miesto v kostole.</a:t>
            </a:r>
          </a:p>
          <a:p>
            <a:pPr eaLnBrk="1" hangingPunct="1"/>
            <a:r>
              <a:rPr lang="sk-SK" altLang="sk-SK">
                <a:solidFill>
                  <a:srgbClr val="FFFF66"/>
                </a:solidFill>
              </a:rPr>
              <a:t>Poklonu robíme pomaly a úctivo, nie za chôdze.</a:t>
            </a:r>
            <a:r>
              <a:rPr lang="sk-SK" altLang="sk-SK" sz="1800"/>
              <a:t> </a:t>
            </a:r>
          </a:p>
          <a:p>
            <a:pPr eaLnBrk="1" hangingPunct="1"/>
            <a:endParaRPr lang="sk-SK" altLang="sk-SK">
              <a:solidFill>
                <a:schemeClr val="folHlink"/>
              </a:solidFill>
            </a:endParaRPr>
          </a:p>
        </p:txBody>
      </p:sp>
      <p:sp>
        <p:nvSpPr>
          <p:cNvPr id="52228" name="Rectangle 4">
            <a:extLst>
              <a:ext uri="{FF2B5EF4-FFF2-40B4-BE49-F238E27FC236}">
                <a16:creationId xmlns:a16="http://schemas.microsoft.com/office/drawing/2014/main" id="{1C9C55C5-7BBE-DCC5-9215-C7E67B6E85D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11188" y="476250"/>
            <a:ext cx="7704137" cy="719138"/>
          </a:xfrm>
        </p:spPr>
        <p:txBody>
          <a:bodyPr/>
          <a:lstStyle/>
          <a:p>
            <a:pPr eaLnBrk="1" hangingPunct="1">
              <a:defRPr/>
            </a:pPr>
            <a:r>
              <a:rPr lang="sk-SK" b="0"/>
              <a:t>poklona (úklon hlavy)</a:t>
            </a:r>
            <a:endParaRPr lang="en-US" b="0"/>
          </a:p>
        </p:txBody>
      </p:sp>
      <p:sp>
        <p:nvSpPr>
          <p:cNvPr id="52229" name="Line 5">
            <a:extLst>
              <a:ext uri="{FF2B5EF4-FFF2-40B4-BE49-F238E27FC236}">
                <a16:creationId xmlns:a16="http://schemas.microsoft.com/office/drawing/2014/main" id="{F70569E2-B6E1-DBCF-E5BD-5E78297571C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625" y="1268413"/>
            <a:ext cx="7777163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11269" name="Picture 7" descr="uklon">
            <a:extLst>
              <a:ext uri="{FF2B5EF4-FFF2-40B4-BE49-F238E27FC236}">
                <a16:creationId xmlns:a16="http://schemas.microsoft.com/office/drawing/2014/main" id="{3FD0122E-9FAE-E85C-AE1E-E8ADD2800F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3"/>
          <a:stretch>
            <a:fillRect/>
          </a:stretch>
        </p:blipFill>
        <p:spPr bwMode="auto">
          <a:xfrm>
            <a:off x="684213" y="1700213"/>
            <a:ext cx="2990850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2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2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build="p"/>
      <p:bldP spid="52228" grpId="0"/>
    </p:bldLst>
  </p:timing>
</p:sld>
</file>

<file path=ppt/theme/theme1.xml><?xml version="1.0" encoding="utf-8"?>
<a:theme xmlns:a="http://schemas.openxmlformats.org/drawingml/2006/main" name="Vrstvy skla">
  <a:themeElements>
    <a:clrScheme name="Vrstvy skla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Vrstvy skla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rstvy skla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skla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369</TotalTime>
  <Words>743</Words>
  <Application>Microsoft Office PowerPoint</Application>
  <PresentationFormat>Prezentácia na obrazovke (4:3)</PresentationFormat>
  <Paragraphs>102</Paragraphs>
  <Slides>35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35</vt:i4>
      </vt:variant>
    </vt:vector>
  </HeadingPairs>
  <TitlesOfParts>
    <vt:vector size="41" baseType="lpstr">
      <vt:lpstr>Arial</vt:lpstr>
      <vt:lpstr>Arial Black</vt:lpstr>
      <vt:lpstr>Wingdings</vt:lpstr>
      <vt:lpstr>Calibri</vt:lpstr>
      <vt:lpstr>Tahoma</vt:lpstr>
      <vt:lpstr>Vrstvy skla</vt:lpstr>
      <vt:lpstr>Liturgické úkony a postoje</vt:lpstr>
      <vt:lpstr>Naše postoje  Reč bez slov</vt:lpstr>
      <vt:lpstr>Uhádni, ako sa cítia títo „smailíkovia“:</vt:lpstr>
      <vt:lpstr>Prezentácia programu PowerPoint</vt:lpstr>
      <vt:lpstr>Svojimi postojmi tela a výrazom tváre hovoríme:  1. Ako sa cítime my sami 2. Čo cítime voči druhým (ako ich máme radi)</vt:lpstr>
      <vt:lpstr>V kostole svojimi postojmi hovoríme ako máme radi Pána Ježiša.</vt:lpstr>
      <vt:lpstr>pokľaknutie</vt:lpstr>
      <vt:lpstr>kľačanie</vt:lpstr>
      <vt:lpstr>poklona (úklon hlavy)</vt:lpstr>
      <vt:lpstr>sedenie</vt:lpstr>
      <vt:lpstr>státie</vt:lpstr>
      <vt:lpstr>zloženie rúk</vt:lpstr>
      <vt:lpstr>podanie rúk</vt:lpstr>
      <vt:lpstr>rozopäté ruky</vt:lpstr>
      <vt:lpstr>chôdza</vt:lpstr>
      <vt:lpstr>bitie v prsia</vt:lpstr>
      <vt:lpstr>znamenie kríža</vt:lpstr>
      <vt:lpstr>veľký kríž (prežehnanie)</vt:lpstr>
      <vt:lpstr>3x malý kríž (pred Evanjeliom)</vt:lpstr>
      <vt:lpstr>Čo vyjadrujú svojím postojom títo miništranti?</vt:lpstr>
      <vt:lpstr>Liturgické úkony</vt:lpstr>
      <vt:lpstr>Súťaž</vt:lpstr>
      <vt:lpstr>pokľaknutie</vt:lpstr>
      <vt:lpstr>kľačanie</vt:lpstr>
      <vt:lpstr>poklona (úklon hlavy)</vt:lpstr>
      <vt:lpstr>sedenie</vt:lpstr>
      <vt:lpstr>státie</vt:lpstr>
      <vt:lpstr>zloženie rúk</vt:lpstr>
      <vt:lpstr>podanie rúk</vt:lpstr>
      <vt:lpstr>rozopäté ruky</vt:lpstr>
      <vt:lpstr>chôdza</vt:lpstr>
      <vt:lpstr>znamenie kríža</vt:lpstr>
      <vt:lpstr>veľký kríž (prežehnanie)</vt:lpstr>
      <vt:lpstr>3x malý kríž (pred Evanjeliom)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Ambón</dc:title>
  <dc:creator>Avac</dc:creator>
  <cp:lastModifiedBy>admin</cp:lastModifiedBy>
  <cp:revision>34</cp:revision>
  <dcterms:created xsi:type="dcterms:W3CDTF">2007-01-16T18:26:47Z</dcterms:created>
  <dcterms:modified xsi:type="dcterms:W3CDTF">2023-08-14T21:31:58Z</dcterms:modified>
</cp:coreProperties>
</file>